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Fira Sans Extra Condensed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bold.fntdata"/><Relationship Id="rId11" Type="http://schemas.openxmlformats.org/officeDocument/2006/relationships/slide" Target="slides/slide7.xml"/><Relationship Id="rId22" Type="http://schemas.openxmlformats.org/officeDocument/2006/relationships/font" Target="fonts/FiraSansExtraCondensed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FiraSansExtraCondensedMedium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schemas.openxmlformats.org/officeDocument/2006/relationships/font" Target="fonts/FiraSansExtraCondensedMedium-regular.fnt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d1d11c1e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8d1d11c1e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e31e01c89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e31e01c89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Miro Board for what Participants have shared.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31e01c8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31e01c8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e8b782381_0_1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e8b782381_0_1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Sketch your idea. Take a moment to envision your goal.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you’ve got your own. Take some time to look around and observe your surroundings.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Imagine what that goal would look like in your surroundings.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where a </a:t>
            </a:r>
            <a:r>
              <a:rPr lang="en"/>
              <a:t>solution</a:t>
            </a:r>
            <a:r>
              <a:rPr lang="en"/>
              <a:t> to your community needs may arise. Perhaps you need to conduct a needs </a:t>
            </a:r>
            <a:r>
              <a:rPr lang="en"/>
              <a:t>assessment</a:t>
            </a:r>
            <a:r>
              <a:rPr lang="en"/>
              <a:t> first and that is a project within itself. Or </a:t>
            </a:r>
            <a:r>
              <a:rPr lang="en"/>
              <a:t>perhaps</a:t>
            </a:r>
            <a:r>
              <a:rPr lang="en"/>
              <a:t> you have conducted your needs assessment and now need to apply a way to make those recommendations come to life. What does this process look like? You may need to </a:t>
            </a:r>
            <a:r>
              <a:rPr lang="en"/>
              <a:t>create</a:t>
            </a:r>
            <a:r>
              <a:rPr lang="en"/>
              <a:t> a project plan.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a1b6e560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a1b6e560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uses the goal to define, design, build process to implement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1.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goal/outcome: The outcome/goal(s)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predetermined, and initiates and drives the project.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2.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most important step in the process – and most complicated.   Planning involves assessing 3 key elements: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–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–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resources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3.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4.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31e01c89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e31e01c89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conversion of goal from design to execution can be 8-12 months but depends on the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project!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e8b782381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e8b782381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e8b782381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e8b782381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a1b6e560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a1b6e560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b80cef35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b80cef35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997400" y="1280300"/>
            <a:ext cx="3436500" cy="21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488600" y="3445100"/>
            <a:ext cx="39453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orient="horz" pos="338">
          <p15:clr>
            <a:srgbClr val="EA4335"/>
          </p15:clr>
        </p15:guide>
        <p15:guide id="6" orient="horz" pos="290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997400" y="1280300"/>
            <a:ext cx="3436500" cy="21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 </a:t>
            </a:r>
            <a:endParaRPr/>
          </a:p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488425" y="3445100"/>
            <a:ext cx="39453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 Wieser and Nicole Leung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2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6, 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STS IFHOHYP COE</a:t>
            </a:r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 flipH="1" rot="1578595">
            <a:off x="2094215" y="-779348"/>
            <a:ext cx="2976394" cy="3257783"/>
            <a:chOff x="4718425" y="934625"/>
            <a:chExt cx="1467100" cy="1605800"/>
          </a:xfrm>
        </p:grpSpPr>
        <p:cxnSp>
          <p:nvCxnSpPr>
            <p:cNvPr id="54" name="Google Shape;54;p13"/>
            <p:cNvCxnSpPr/>
            <p:nvPr/>
          </p:nvCxnSpPr>
          <p:spPr>
            <a:xfrm>
              <a:off x="5119625" y="1316725"/>
              <a:ext cx="1065900" cy="1223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" name="Google Shape;55;p13"/>
            <p:cNvSpPr/>
            <p:nvPr/>
          </p:nvSpPr>
          <p:spPr>
            <a:xfrm>
              <a:off x="4718425" y="934625"/>
              <a:ext cx="826800" cy="82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6" name="Google Shape;56;p13"/>
          <p:cNvGrpSpPr/>
          <p:nvPr/>
        </p:nvGrpSpPr>
        <p:grpSpPr>
          <a:xfrm flipH="1" rot="1578595">
            <a:off x="-797639" y="1111508"/>
            <a:ext cx="1677379" cy="3384631"/>
            <a:chOff x="6176375" y="2540550"/>
            <a:chExt cx="826800" cy="1668325"/>
          </a:xfrm>
        </p:grpSpPr>
        <p:cxnSp>
          <p:nvCxnSpPr>
            <p:cNvPr id="57" name="Google Shape;57;p13"/>
            <p:cNvCxnSpPr/>
            <p:nvPr/>
          </p:nvCxnSpPr>
          <p:spPr>
            <a:xfrm rot="10800000">
              <a:off x="6190500" y="2540550"/>
              <a:ext cx="406200" cy="128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8" name="Google Shape;58;p13"/>
            <p:cNvSpPr/>
            <p:nvPr/>
          </p:nvSpPr>
          <p:spPr>
            <a:xfrm>
              <a:off x="6176375" y="3382075"/>
              <a:ext cx="826800" cy="82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 flipH="1" rot="1578595">
            <a:off x="1228563" y="-1609335"/>
            <a:ext cx="1348111" cy="3267825"/>
            <a:chOff x="6042175" y="934625"/>
            <a:chExt cx="664500" cy="1610750"/>
          </a:xfrm>
        </p:grpSpPr>
        <p:cxnSp>
          <p:nvCxnSpPr>
            <p:cNvPr id="60" name="Google Shape;60;p13"/>
            <p:cNvCxnSpPr/>
            <p:nvPr/>
          </p:nvCxnSpPr>
          <p:spPr>
            <a:xfrm flipH="1">
              <a:off x="6190500" y="1278475"/>
              <a:ext cx="191100" cy="1266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" name="Google Shape;61;p13"/>
            <p:cNvSpPr/>
            <p:nvPr/>
          </p:nvSpPr>
          <p:spPr>
            <a:xfrm>
              <a:off x="6042175" y="934625"/>
              <a:ext cx="664500" cy="66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 flipH="1" rot="1578595">
            <a:off x="-1722093" y="-582495"/>
            <a:ext cx="3767914" cy="1483328"/>
            <a:chOff x="6185550" y="1814200"/>
            <a:chExt cx="1857250" cy="731150"/>
          </a:xfrm>
        </p:grpSpPr>
        <p:cxnSp>
          <p:nvCxnSpPr>
            <p:cNvPr id="63" name="Google Shape;63;p13"/>
            <p:cNvCxnSpPr/>
            <p:nvPr/>
          </p:nvCxnSpPr>
          <p:spPr>
            <a:xfrm flipH="1">
              <a:off x="6185550" y="2158050"/>
              <a:ext cx="1534500" cy="387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" name="Google Shape;64;p13"/>
            <p:cNvSpPr/>
            <p:nvPr/>
          </p:nvSpPr>
          <p:spPr>
            <a:xfrm>
              <a:off x="7378300" y="1814200"/>
              <a:ext cx="664500" cy="66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 flipH="1" rot="1578595">
            <a:off x="911417" y="2377123"/>
            <a:ext cx="3694169" cy="1853221"/>
            <a:chOff x="4369400" y="2545175"/>
            <a:chExt cx="1820900" cy="913475"/>
          </a:xfrm>
        </p:grpSpPr>
        <p:cxnSp>
          <p:nvCxnSpPr>
            <p:cNvPr id="66" name="Google Shape;66;p13"/>
            <p:cNvCxnSpPr/>
            <p:nvPr/>
          </p:nvCxnSpPr>
          <p:spPr>
            <a:xfrm flipH="1" rot="10800000">
              <a:off x="4689400" y="2545175"/>
              <a:ext cx="1500900" cy="59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7" name="Google Shape;67;p13"/>
            <p:cNvSpPr/>
            <p:nvPr/>
          </p:nvSpPr>
          <p:spPr>
            <a:xfrm>
              <a:off x="4369400" y="2794150"/>
              <a:ext cx="664500" cy="66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 flipH="1" rot="1578595">
            <a:off x="667569" y="2023314"/>
            <a:ext cx="2423912" cy="3249617"/>
            <a:chOff x="4995600" y="2545225"/>
            <a:chExt cx="1194775" cy="1601775"/>
          </a:xfrm>
        </p:grpSpPr>
        <p:cxnSp>
          <p:nvCxnSpPr>
            <p:cNvPr id="69" name="Google Shape;69;p13"/>
            <p:cNvCxnSpPr/>
            <p:nvPr/>
          </p:nvCxnSpPr>
          <p:spPr>
            <a:xfrm flipH="1" rot="10800000">
              <a:off x="5325175" y="2545225"/>
              <a:ext cx="865200" cy="1305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" name="Google Shape;70;p13"/>
            <p:cNvSpPr/>
            <p:nvPr/>
          </p:nvSpPr>
          <p:spPr>
            <a:xfrm>
              <a:off x="4995600" y="3482500"/>
              <a:ext cx="664500" cy="664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 flipH="1" rot="1578595">
            <a:off x="-1258262" y="1006990"/>
            <a:ext cx="2627954" cy="1261280"/>
            <a:chOff x="6190400" y="2545375"/>
            <a:chExt cx="1295350" cy="621700"/>
          </a:xfrm>
        </p:grpSpPr>
        <p:cxnSp>
          <p:nvCxnSpPr>
            <p:cNvPr id="72" name="Google Shape;72;p13"/>
            <p:cNvCxnSpPr/>
            <p:nvPr/>
          </p:nvCxnSpPr>
          <p:spPr>
            <a:xfrm rot="10800000">
              <a:off x="6190400" y="2545375"/>
              <a:ext cx="1085100" cy="401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" name="Google Shape;73;p13"/>
            <p:cNvSpPr/>
            <p:nvPr/>
          </p:nvSpPr>
          <p:spPr>
            <a:xfrm>
              <a:off x="7031550" y="2712875"/>
              <a:ext cx="454200" cy="454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13"/>
          <p:cNvGrpSpPr/>
          <p:nvPr/>
        </p:nvGrpSpPr>
        <p:grpSpPr>
          <a:xfrm flipH="1" rot="1578595">
            <a:off x="1576483" y="1456307"/>
            <a:ext cx="2966858" cy="921463"/>
            <a:chOff x="4718425" y="2096250"/>
            <a:chExt cx="1462400" cy="454200"/>
          </a:xfrm>
        </p:grpSpPr>
        <p:cxnSp>
          <p:nvCxnSpPr>
            <p:cNvPr id="75" name="Google Shape;75;p13"/>
            <p:cNvCxnSpPr/>
            <p:nvPr/>
          </p:nvCxnSpPr>
          <p:spPr>
            <a:xfrm>
              <a:off x="4947525" y="2334900"/>
              <a:ext cx="1233300" cy="205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6" name="Google Shape;76;p13"/>
            <p:cNvSpPr/>
            <p:nvPr/>
          </p:nvSpPr>
          <p:spPr>
            <a:xfrm>
              <a:off x="4718425" y="2096250"/>
              <a:ext cx="454200" cy="454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13"/>
          <p:cNvGrpSpPr/>
          <p:nvPr/>
        </p:nvGrpSpPr>
        <p:grpSpPr>
          <a:xfrm flipH="1" rot="1578595">
            <a:off x="-10105" y="-822522"/>
            <a:ext cx="2114450" cy="2113562"/>
            <a:chOff x="6185500" y="1498650"/>
            <a:chExt cx="1042238" cy="1041800"/>
          </a:xfrm>
        </p:grpSpPr>
        <p:cxnSp>
          <p:nvCxnSpPr>
            <p:cNvPr id="78" name="Google Shape;78;p13"/>
            <p:cNvCxnSpPr/>
            <p:nvPr/>
          </p:nvCxnSpPr>
          <p:spPr>
            <a:xfrm flipH="1">
              <a:off x="6185500" y="1746950"/>
              <a:ext cx="822300" cy="793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9" name="Google Shape;79;p13"/>
            <p:cNvSpPr/>
            <p:nvPr/>
          </p:nvSpPr>
          <p:spPr>
            <a:xfrm>
              <a:off x="6773538" y="1498650"/>
              <a:ext cx="454200" cy="454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13"/>
          <p:cNvGrpSpPr/>
          <p:nvPr/>
        </p:nvGrpSpPr>
        <p:grpSpPr>
          <a:xfrm flipH="1" rot="1578595">
            <a:off x="361877" y="469201"/>
            <a:ext cx="2376084" cy="2376084"/>
            <a:chOff x="5587975" y="1952850"/>
            <a:chExt cx="1171200" cy="1171200"/>
          </a:xfrm>
        </p:grpSpPr>
        <p:sp>
          <p:nvSpPr>
            <p:cNvPr id="81" name="Google Shape;81;p13"/>
            <p:cNvSpPr/>
            <p:nvPr/>
          </p:nvSpPr>
          <p:spPr>
            <a:xfrm>
              <a:off x="5587975" y="1952850"/>
              <a:ext cx="1171200" cy="11712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673875" y="2038750"/>
              <a:ext cx="999300" cy="99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 example:</a:t>
            </a:r>
            <a:endParaRPr/>
          </a:p>
        </p:txBody>
      </p:sp>
      <p:sp>
        <p:nvSpPr>
          <p:cNvPr id="408" name="Google Shape;408;p22"/>
          <p:cNvSpPr txBox="1"/>
          <p:nvPr/>
        </p:nvSpPr>
        <p:spPr>
          <a:xfrm>
            <a:off x="623450" y="1309650"/>
            <a:ext cx="8122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Example: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After you conduct a community needs assessment, you discover there is a recommendation for education about leadership training for hard of hearing people.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You want others to be successful in their community projects and you want to help them by providing an educational online workshop.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How do you do this? 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Project management typically involves:</a:t>
            </a:r>
            <a:endParaRPr/>
          </a:p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A short-term project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A specific outcome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Resources – human and capital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Charting your path</a:t>
            </a:r>
            <a:endParaRPr/>
          </a:p>
        </p:txBody>
      </p:sp>
      <p:grpSp>
        <p:nvGrpSpPr>
          <p:cNvPr id="95" name="Google Shape;95;p15"/>
          <p:cNvGrpSpPr/>
          <p:nvPr/>
        </p:nvGrpSpPr>
        <p:grpSpPr>
          <a:xfrm>
            <a:off x="2966750" y="1165750"/>
            <a:ext cx="3166099" cy="3977784"/>
            <a:chOff x="2966750" y="1165750"/>
            <a:chExt cx="3166099" cy="3977784"/>
          </a:xfrm>
        </p:grpSpPr>
        <p:sp>
          <p:nvSpPr>
            <p:cNvPr id="96" name="Google Shape;96;p15"/>
            <p:cNvSpPr/>
            <p:nvPr/>
          </p:nvSpPr>
          <p:spPr>
            <a:xfrm>
              <a:off x="2966750" y="1165750"/>
              <a:ext cx="3166099" cy="3977784"/>
            </a:xfrm>
            <a:custGeom>
              <a:rect b="b" l="l" r="r" t="t"/>
              <a:pathLst>
                <a:path extrusionOk="0" h="143888" w="114527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3124740" y="1467244"/>
              <a:ext cx="2847490" cy="3675956"/>
            </a:xfrm>
            <a:custGeom>
              <a:rect b="b" l="l" r="r" t="t"/>
              <a:pathLst>
                <a:path extrusionOk="0" h="132970" w="103002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15"/>
          <p:cNvGrpSpPr/>
          <p:nvPr/>
        </p:nvGrpSpPr>
        <p:grpSpPr>
          <a:xfrm>
            <a:off x="710275" y="2900830"/>
            <a:ext cx="2522400" cy="968995"/>
            <a:chOff x="710275" y="2900830"/>
            <a:chExt cx="2522400" cy="968995"/>
          </a:xfrm>
        </p:grpSpPr>
        <p:sp>
          <p:nvSpPr>
            <p:cNvPr id="99" name="Google Shape;99;p15"/>
            <p:cNvSpPr txBox="1"/>
            <p:nvPr/>
          </p:nvSpPr>
          <p:spPr>
            <a:xfrm>
              <a:off x="710275" y="3334925"/>
              <a:ext cx="236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What are the recommendations to reach that vision?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0" name="Google Shape;100;p15"/>
            <p:cNvGrpSpPr/>
            <p:nvPr/>
          </p:nvGrpSpPr>
          <p:grpSpPr>
            <a:xfrm rot="10800000">
              <a:off x="2665675" y="2900830"/>
              <a:ext cx="567000" cy="567000"/>
              <a:chOff x="6604775" y="1679913"/>
              <a:chExt cx="567000" cy="567000"/>
            </a:xfrm>
          </p:grpSpPr>
          <p:sp>
            <p:nvSpPr>
              <p:cNvPr id="101" name="Google Shape;101;p15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" name="Google Shape;103;p15"/>
            <p:cNvSpPr/>
            <p:nvPr/>
          </p:nvSpPr>
          <p:spPr>
            <a:xfrm>
              <a:off x="710275" y="3033719"/>
              <a:ext cx="1650600" cy="301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Ideas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4" name="Google Shape;104;p15"/>
          <p:cNvGrpSpPr/>
          <p:nvPr/>
        </p:nvGrpSpPr>
        <p:grpSpPr>
          <a:xfrm>
            <a:off x="5911375" y="2257659"/>
            <a:ext cx="2522475" cy="969016"/>
            <a:chOff x="5911375" y="2257659"/>
            <a:chExt cx="2522475" cy="969016"/>
          </a:xfrm>
        </p:grpSpPr>
        <p:sp>
          <p:nvSpPr>
            <p:cNvPr id="105" name="Google Shape;105;p15"/>
            <p:cNvSpPr txBox="1"/>
            <p:nvPr/>
          </p:nvSpPr>
          <p:spPr>
            <a:xfrm>
              <a:off x="6132850" y="2691775"/>
              <a:ext cx="2301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What will the process of reaching that goal involve?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6" name="Google Shape;106;p15"/>
            <p:cNvGrpSpPr/>
            <p:nvPr/>
          </p:nvGrpSpPr>
          <p:grpSpPr>
            <a:xfrm>
              <a:off x="5911375" y="2257659"/>
              <a:ext cx="567000" cy="567000"/>
              <a:chOff x="6604775" y="1679913"/>
              <a:chExt cx="567000" cy="567000"/>
            </a:xfrm>
          </p:grpSpPr>
          <p:sp>
            <p:nvSpPr>
              <p:cNvPr id="107" name="Google Shape;107;p15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" name="Google Shape;109;p15"/>
            <p:cNvSpPr/>
            <p:nvPr/>
          </p:nvSpPr>
          <p:spPr>
            <a:xfrm>
              <a:off x="6783175" y="2390560"/>
              <a:ext cx="1650600" cy="301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Project planning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0" name="Google Shape;110;p15"/>
          <p:cNvGrpSpPr/>
          <p:nvPr/>
        </p:nvGrpSpPr>
        <p:grpSpPr>
          <a:xfrm>
            <a:off x="5911375" y="3543988"/>
            <a:ext cx="2522450" cy="969012"/>
            <a:chOff x="5911375" y="3543988"/>
            <a:chExt cx="2522450" cy="969012"/>
          </a:xfrm>
        </p:grpSpPr>
        <p:sp>
          <p:nvSpPr>
            <p:cNvPr id="111" name="Google Shape;111;p15"/>
            <p:cNvSpPr txBox="1"/>
            <p:nvPr/>
          </p:nvSpPr>
          <p:spPr>
            <a:xfrm>
              <a:off x="6320625" y="3978100"/>
              <a:ext cx="2113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What does that vision look 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like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in your surroundings?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2" name="Google Shape;112;p15"/>
            <p:cNvGrpSpPr/>
            <p:nvPr/>
          </p:nvGrpSpPr>
          <p:grpSpPr>
            <a:xfrm>
              <a:off x="5911375" y="3543988"/>
              <a:ext cx="567000" cy="567000"/>
              <a:chOff x="6604775" y="1679913"/>
              <a:chExt cx="567000" cy="567000"/>
            </a:xfrm>
          </p:grpSpPr>
          <p:sp>
            <p:nvSpPr>
              <p:cNvPr id="113" name="Google Shape;113;p15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" name="Google Shape;115;p15"/>
            <p:cNvSpPr/>
            <p:nvPr/>
          </p:nvSpPr>
          <p:spPr>
            <a:xfrm>
              <a:off x="6783175" y="3676889"/>
              <a:ext cx="1650600" cy="3012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Imagine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6" name="Google Shape;116;p15"/>
          <p:cNvGrpSpPr/>
          <p:nvPr/>
        </p:nvGrpSpPr>
        <p:grpSpPr>
          <a:xfrm>
            <a:off x="710275" y="1614488"/>
            <a:ext cx="3704165" cy="969012"/>
            <a:chOff x="710275" y="1614488"/>
            <a:chExt cx="3704165" cy="969012"/>
          </a:xfrm>
        </p:grpSpPr>
        <p:sp>
          <p:nvSpPr>
            <p:cNvPr id="117" name="Google Shape;117;p15"/>
            <p:cNvSpPr txBox="1"/>
            <p:nvPr/>
          </p:nvSpPr>
          <p:spPr>
            <a:xfrm>
              <a:off x="710275" y="2048600"/>
              <a:ext cx="2113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What do you envision?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8" name="Google Shape;118;p15"/>
            <p:cNvGrpSpPr/>
            <p:nvPr/>
          </p:nvGrpSpPr>
          <p:grpSpPr>
            <a:xfrm rot="10800000">
              <a:off x="2665675" y="1614488"/>
              <a:ext cx="567000" cy="567000"/>
              <a:chOff x="8028600" y="1679913"/>
              <a:chExt cx="567000" cy="567000"/>
            </a:xfrm>
          </p:grpSpPr>
          <p:sp>
            <p:nvSpPr>
              <p:cNvPr id="119" name="Google Shape;119;p15"/>
              <p:cNvSpPr/>
              <p:nvPr/>
            </p:nvSpPr>
            <p:spPr>
              <a:xfrm rot="2700000">
                <a:off x="8111635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8186346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1" name="Google Shape;121;p15"/>
            <p:cNvSpPr/>
            <p:nvPr/>
          </p:nvSpPr>
          <p:spPr>
            <a:xfrm>
              <a:off x="710275" y="1747389"/>
              <a:ext cx="1650600" cy="301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Vision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22" name="Google Shape;122;p15"/>
            <p:cNvCxnSpPr>
              <a:stCxn id="119" idx="3"/>
            </p:cNvCxnSpPr>
            <p:nvPr/>
          </p:nvCxnSpPr>
          <p:spPr>
            <a:xfrm>
              <a:off x="3149640" y="1897988"/>
              <a:ext cx="1264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6"/>
          <p:cNvCxnSpPr/>
          <p:nvPr/>
        </p:nvCxnSpPr>
        <p:spPr>
          <a:xfrm>
            <a:off x="1654650" y="3089200"/>
            <a:ext cx="5847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6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 </a:t>
            </a:r>
            <a:endParaRPr/>
          </a:p>
        </p:txBody>
      </p:sp>
      <p:grpSp>
        <p:nvGrpSpPr>
          <p:cNvPr id="129" name="Google Shape;129;p16"/>
          <p:cNvGrpSpPr/>
          <p:nvPr/>
        </p:nvGrpSpPr>
        <p:grpSpPr>
          <a:xfrm>
            <a:off x="710275" y="1333888"/>
            <a:ext cx="1884600" cy="3481852"/>
            <a:chOff x="710275" y="1333888"/>
            <a:chExt cx="1884600" cy="3481852"/>
          </a:xfrm>
        </p:grpSpPr>
        <p:sp>
          <p:nvSpPr>
            <p:cNvPr id="130" name="Google Shape;130;p16"/>
            <p:cNvSpPr/>
            <p:nvPr/>
          </p:nvSpPr>
          <p:spPr>
            <a:xfrm>
              <a:off x="1060675" y="1333888"/>
              <a:ext cx="1183800" cy="11838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143175" y="1416388"/>
              <a:ext cx="1018800" cy="101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570075" y="2583338"/>
              <a:ext cx="165000" cy="16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604125" y="2813988"/>
              <a:ext cx="96900" cy="9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543525" y="2976538"/>
              <a:ext cx="218100" cy="218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578475" y="3011383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7102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Define the goal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710275" y="3796940"/>
              <a:ext cx="1884600" cy="101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" name="Google Shape;138;p16"/>
          <p:cNvGrpSpPr/>
          <p:nvPr/>
        </p:nvGrpSpPr>
        <p:grpSpPr>
          <a:xfrm>
            <a:off x="6549175" y="1333888"/>
            <a:ext cx="1884600" cy="2997975"/>
            <a:chOff x="6549175" y="1333888"/>
            <a:chExt cx="1884600" cy="2997975"/>
          </a:xfrm>
        </p:grpSpPr>
        <p:sp>
          <p:nvSpPr>
            <p:cNvPr id="139" name="Google Shape;139;p16"/>
            <p:cNvSpPr/>
            <p:nvPr/>
          </p:nvSpPr>
          <p:spPr>
            <a:xfrm>
              <a:off x="6899575" y="1333888"/>
              <a:ext cx="1183800" cy="11838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6982075" y="1416388"/>
              <a:ext cx="1018800" cy="1018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408975" y="2583338"/>
              <a:ext cx="165000" cy="16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7443025" y="2813988"/>
              <a:ext cx="96900" cy="96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7382425" y="2976538"/>
              <a:ext cx="218100" cy="218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417375" y="3011383"/>
              <a:ext cx="148200" cy="14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65491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Evaluate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6549175" y="37969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2656575" y="1333888"/>
            <a:ext cx="1884600" cy="2997975"/>
            <a:chOff x="2656575" y="1333888"/>
            <a:chExt cx="1884600" cy="2997975"/>
          </a:xfrm>
        </p:grpSpPr>
        <p:sp>
          <p:nvSpPr>
            <p:cNvPr id="148" name="Google Shape;148;p16"/>
            <p:cNvSpPr/>
            <p:nvPr/>
          </p:nvSpPr>
          <p:spPr>
            <a:xfrm>
              <a:off x="3006975" y="1333888"/>
              <a:ext cx="1183800" cy="11838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3089475" y="1416388"/>
              <a:ext cx="1018800" cy="101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3516375" y="2583338"/>
              <a:ext cx="165000" cy="16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550425" y="2813988"/>
              <a:ext cx="96900" cy="9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3489825" y="2976538"/>
              <a:ext cx="218100" cy="218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524775" y="3011383"/>
              <a:ext cx="148200" cy="14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26565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Design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2656575" y="37969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Map out the time, steps, resources.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4602875" y="1333888"/>
            <a:ext cx="1884600" cy="2997975"/>
            <a:chOff x="4602875" y="1333888"/>
            <a:chExt cx="1884600" cy="2997975"/>
          </a:xfrm>
        </p:grpSpPr>
        <p:sp>
          <p:nvSpPr>
            <p:cNvPr id="157" name="Google Shape;157;p16"/>
            <p:cNvSpPr/>
            <p:nvPr/>
          </p:nvSpPr>
          <p:spPr>
            <a:xfrm>
              <a:off x="4953275" y="1333888"/>
              <a:ext cx="1183800" cy="11838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035775" y="1416388"/>
              <a:ext cx="1018800" cy="10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462675" y="2583338"/>
              <a:ext cx="165000" cy="16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496725" y="2813988"/>
              <a:ext cx="96900" cy="96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436125" y="2976538"/>
              <a:ext cx="218100" cy="218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471075" y="3011383"/>
              <a:ext cx="148200" cy="1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 txBox="1"/>
            <p:nvPr/>
          </p:nvSpPr>
          <p:spPr>
            <a:xfrm>
              <a:off x="46028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Implement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4" name="Google Shape;164;p16"/>
            <p:cNvSpPr txBox="1"/>
            <p:nvPr/>
          </p:nvSpPr>
          <p:spPr>
            <a:xfrm>
              <a:off x="4602875" y="37969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Follow your Plan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5" name="Google Shape;165;p16"/>
          <p:cNvSpPr/>
          <p:nvPr/>
        </p:nvSpPr>
        <p:spPr>
          <a:xfrm>
            <a:off x="1393231" y="1667553"/>
            <a:ext cx="518689" cy="516495"/>
          </a:xfrm>
          <a:custGeom>
            <a:rect b="b" l="l" r="r" t="t"/>
            <a:pathLst>
              <a:path extrusionOk="0" h="11300" w="11348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16"/>
          <p:cNvGrpSpPr/>
          <p:nvPr/>
        </p:nvGrpSpPr>
        <p:grpSpPr>
          <a:xfrm>
            <a:off x="5312788" y="1675451"/>
            <a:ext cx="464774" cy="500698"/>
            <a:chOff x="6896644" y="3216007"/>
            <a:chExt cx="322917" cy="347876"/>
          </a:xfrm>
        </p:grpSpPr>
        <p:sp>
          <p:nvSpPr>
            <p:cNvPr id="167" name="Google Shape;167;p16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6"/>
          <p:cNvGrpSpPr/>
          <p:nvPr/>
        </p:nvGrpSpPr>
        <p:grpSpPr>
          <a:xfrm>
            <a:off x="3329216" y="1656643"/>
            <a:ext cx="539319" cy="538313"/>
            <a:chOff x="1421638" y="4125629"/>
            <a:chExt cx="374709" cy="374010"/>
          </a:xfrm>
        </p:grpSpPr>
        <p:sp>
          <p:nvSpPr>
            <p:cNvPr id="175" name="Google Shape;175;p16"/>
            <p:cNvSpPr/>
            <p:nvPr/>
          </p:nvSpPr>
          <p:spPr>
            <a:xfrm>
              <a:off x="1421638" y="4265954"/>
              <a:ext cx="374709" cy="233685"/>
            </a:xfrm>
            <a:custGeom>
              <a:rect b="b" l="l" r="r" t="t"/>
              <a:pathLst>
                <a:path extrusionOk="0" h="7359" w="1180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1428052" y="4125629"/>
              <a:ext cx="356958" cy="215585"/>
            </a:xfrm>
            <a:custGeom>
              <a:rect b="b" l="l" r="r" t="t"/>
              <a:pathLst>
                <a:path extrusionOk="0" h="6789" w="11241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7217999" y="1673006"/>
            <a:ext cx="546951" cy="505588"/>
            <a:chOff x="7384751" y="4147984"/>
            <a:chExt cx="380012" cy="351274"/>
          </a:xfrm>
        </p:grpSpPr>
        <p:sp>
          <p:nvSpPr>
            <p:cNvPr id="178" name="Google Shape;178;p16"/>
            <p:cNvSpPr/>
            <p:nvPr/>
          </p:nvSpPr>
          <p:spPr>
            <a:xfrm>
              <a:off x="7385513" y="4225879"/>
              <a:ext cx="379250" cy="273379"/>
            </a:xfrm>
            <a:custGeom>
              <a:rect b="b" l="l" r="r" t="t"/>
              <a:pathLst>
                <a:path extrusionOk="0" h="8609" w="11943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7384751" y="4147984"/>
              <a:ext cx="380012" cy="228382"/>
            </a:xfrm>
            <a:custGeom>
              <a:rect b="b" l="l" r="r" t="t"/>
              <a:pathLst>
                <a:path extrusionOk="0" h="7192" w="11967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7507642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7573820" y="4228134"/>
              <a:ext cx="37820" cy="37852"/>
            </a:xfrm>
            <a:custGeom>
              <a:rect b="b" l="l" r="r" t="t"/>
              <a:pathLst>
                <a:path extrusionOk="0" h="1192" w="1191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7640728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0" y="38238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drives the project,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652" y="80313"/>
            <a:ext cx="2810101" cy="39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7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accent2"/>
                </a:solidFill>
              </a:rPr>
              <a:t>Design the Project</a:t>
            </a:r>
            <a:endParaRPr sz="3800"/>
          </a:p>
        </p:txBody>
      </p:sp>
      <p:pic>
        <p:nvPicPr>
          <p:cNvPr id="190" name="Google Shape;1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550" y="1598425"/>
            <a:ext cx="3657600" cy="2371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17"/>
          <p:cNvGrpSpPr/>
          <p:nvPr/>
        </p:nvGrpSpPr>
        <p:grpSpPr>
          <a:xfrm>
            <a:off x="443538" y="3205301"/>
            <a:ext cx="3024238" cy="1036848"/>
            <a:chOff x="710263" y="3133901"/>
            <a:chExt cx="3024238" cy="1036848"/>
          </a:xfrm>
        </p:grpSpPr>
        <p:grpSp>
          <p:nvGrpSpPr>
            <p:cNvPr id="192" name="Google Shape;192;p17"/>
            <p:cNvGrpSpPr/>
            <p:nvPr/>
          </p:nvGrpSpPr>
          <p:grpSpPr>
            <a:xfrm>
              <a:off x="710263" y="3133901"/>
              <a:ext cx="1884600" cy="1036848"/>
              <a:chOff x="3590550" y="3052092"/>
              <a:chExt cx="1884600" cy="1036848"/>
            </a:xfrm>
          </p:grpSpPr>
          <p:sp>
            <p:nvSpPr>
              <p:cNvPr id="193" name="Google Shape;193;p17"/>
              <p:cNvSpPr txBox="1"/>
              <p:nvPr/>
            </p:nvSpPr>
            <p:spPr>
              <a:xfrm>
                <a:off x="3590550" y="3052092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Time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4" name="Google Shape;194;p17"/>
              <p:cNvSpPr txBox="1"/>
              <p:nvPr/>
            </p:nvSpPr>
            <p:spPr>
              <a:xfrm>
                <a:off x="3590550" y="3323940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deadline, milestones, allocation of work between team members and business as usual.</a:t>
                </a:r>
                <a:b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95" name="Google Shape;195;p17"/>
            <p:cNvSpPr/>
            <p:nvPr/>
          </p:nvSpPr>
          <p:spPr>
            <a:xfrm>
              <a:off x="3199600" y="3384875"/>
              <a:ext cx="534900" cy="534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96" name="Google Shape;196;p17"/>
            <p:cNvCxnSpPr>
              <a:stCxn id="195" idx="2"/>
            </p:cNvCxnSpPr>
            <p:nvPr/>
          </p:nvCxnSpPr>
          <p:spPr>
            <a:xfrm rot="10800000">
              <a:off x="2709700" y="3652325"/>
              <a:ext cx="48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sp>
        <p:nvSpPr>
          <p:cNvPr id="197" name="Google Shape;197;p17"/>
          <p:cNvSpPr/>
          <p:nvPr/>
        </p:nvSpPr>
        <p:spPr>
          <a:xfrm>
            <a:off x="4329650" y="1709075"/>
            <a:ext cx="848400" cy="862500"/>
          </a:xfrm>
          <a:prstGeom prst="ellipse">
            <a:avLst/>
          </a:prstGeom>
          <a:solidFill>
            <a:srgbClr val="0B53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4263650" y="1875125"/>
            <a:ext cx="1025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9" name="Google Shape;199;p17"/>
          <p:cNvGrpSpPr/>
          <p:nvPr/>
        </p:nvGrpSpPr>
        <p:grpSpPr>
          <a:xfrm>
            <a:off x="2043738" y="1109200"/>
            <a:ext cx="3024238" cy="1036849"/>
            <a:chOff x="710263" y="1495000"/>
            <a:chExt cx="3024238" cy="1036849"/>
          </a:xfrm>
        </p:grpSpPr>
        <p:sp>
          <p:nvSpPr>
            <p:cNvPr id="200" name="Google Shape;200;p17"/>
            <p:cNvSpPr/>
            <p:nvPr/>
          </p:nvSpPr>
          <p:spPr>
            <a:xfrm>
              <a:off x="3199600" y="1745975"/>
              <a:ext cx="534900" cy="534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01" name="Google Shape;201;p17"/>
            <p:cNvCxnSpPr>
              <a:stCxn id="200" idx="2"/>
            </p:cNvCxnSpPr>
            <p:nvPr/>
          </p:nvCxnSpPr>
          <p:spPr>
            <a:xfrm rot="10800000">
              <a:off x="2709700" y="2013425"/>
              <a:ext cx="48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grpSp>
          <p:nvGrpSpPr>
            <p:cNvPr id="202" name="Google Shape;202;p17"/>
            <p:cNvGrpSpPr/>
            <p:nvPr/>
          </p:nvGrpSpPr>
          <p:grpSpPr>
            <a:xfrm>
              <a:off x="710263" y="1495000"/>
              <a:ext cx="1884600" cy="1036849"/>
              <a:chOff x="3590550" y="1413338"/>
              <a:chExt cx="1884600" cy="1036849"/>
            </a:xfrm>
          </p:grpSpPr>
          <p:sp>
            <p:nvSpPr>
              <p:cNvPr id="203" name="Google Shape;203;p17"/>
              <p:cNvSpPr txBox="1"/>
              <p:nvPr/>
            </p:nvSpPr>
            <p:spPr>
              <a:xfrm>
                <a:off x="3590550" y="16851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people, equipment, facilities, funding, online tools, services, information etc required for the completion of a project activity.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4" name="Google Shape;204;p17"/>
              <p:cNvSpPr txBox="1"/>
              <p:nvPr/>
            </p:nvSpPr>
            <p:spPr>
              <a:xfrm>
                <a:off x="3590550" y="1413338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Resources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205" name="Google Shape;205;p17"/>
          <p:cNvSpPr/>
          <p:nvPr/>
        </p:nvSpPr>
        <p:spPr>
          <a:xfrm>
            <a:off x="5365250" y="3017125"/>
            <a:ext cx="848400" cy="862500"/>
          </a:xfrm>
          <a:prstGeom prst="ellipse">
            <a:avLst/>
          </a:prstGeom>
          <a:solidFill>
            <a:srgbClr val="0B539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"/>
          <p:cNvSpPr txBox="1"/>
          <p:nvPr/>
        </p:nvSpPr>
        <p:spPr>
          <a:xfrm>
            <a:off x="5487325" y="3255925"/>
            <a:ext cx="1025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Steps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5676375" y="3395200"/>
            <a:ext cx="3024075" cy="1036849"/>
            <a:chOff x="5409700" y="1495000"/>
            <a:chExt cx="3024075" cy="1036849"/>
          </a:xfrm>
        </p:grpSpPr>
        <p:grpSp>
          <p:nvGrpSpPr>
            <p:cNvPr id="208" name="Google Shape;208;p17"/>
            <p:cNvGrpSpPr/>
            <p:nvPr/>
          </p:nvGrpSpPr>
          <p:grpSpPr>
            <a:xfrm>
              <a:off x="6549175" y="1495000"/>
              <a:ext cx="1884600" cy="1036849"/>
              <a:chOff x="6620075" y="1413338"/>
              <a:chExt cx="1884600" cy="1036849"/>
            </a:xfrm>
          </p:grpSpPr>
          <p:sp>
            <p:nvSpPr>
              <p:cNvPr id="209" name="Google Shape;209;p17"/>
              <p:cNvSpPr txBox="1"/>
              <p:nvPr/>
            </p:nvSpPr>
            <p:spPr>
              <a:xfrm>
                <a:off x="6620075" y="1413338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Steps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0" name="Google Shape;210;p17"/>
              <p:cNvSpPr txBox="1"/>
              <p:nvPr/>
            </p:nvSpPr>
            <p:spPr>
              <a:xfrm>
                <a:off x="6620075" y="16851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defined features and functions of a product, or the scope of work needed to finish a project -- </a:t>
                </a: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deliverables, tasks, costs, phases of the project. 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11" name="Google Shape;211;p17"/>
            <p:cNvSpPr/>
            <p:nvPr/>
          </p:nvSpPr>
          <p:spPr>
            <a:xfrm>
              <a:off x="5409700" y="1745975"/>
              <a:ext cx="534900" cy="53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12" name="Google Shape;212;p17"/>
            <p:cNvCxnSpPr>
              <a:endCxn id="211" idx="6"/>
            </p:cNvCxnSpPr>
            <p:nvPr/>
          </p:nvCxnSpPr>
          <p:spPr>
            <a:xfrm rot="10800000">
              <a:off x="5944600" y="2013425"/>
              <a:ext cx="48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8"/>
          <p:cNvGrpSpPr/>
          <p:nvPr/>
        </p:nvGrpSpPr>
        <p:grpSpPr>
          <a:xfrm>
            <a:off x="3269150" y="1529586"/>
            <a:ext cx="2605800" cy="2606700"/>
            <a:chOff x="3269150" y="1529586"/>
            <a:chExt cx="2605800" cy="2606700"/>
          </a:xfrm>
        </p:grpSpPr>
        <p:sp>
          <p:nvSpPr>
            <p:cNvPr id="218" name="Google Shape;218;p18"/>
            <p:cNvSpPr/>
            <p:nvPr/>
          </p:nvSpPr>
          <p:spPr>
            <a:xfrm>
              <a:off x="3269150" y="1529586"/>
              <a:ext cx="2605800" cy="26067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3734500" y="1995080"/>
              <a:ext cx="1675200" cy="1675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4143200" y="2404050"/>
              <a:ext cx="857700" cy="857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Design</a:t>
              </a:r>
              <a:endParaRPr sz="1700">
                <a:solidFill>
                  <a:srgbClr val="FFFFFF"/>
                </a:solidFill>
              </a:endParaRPr>
            </a:p>
          </p:txBody>
        </p:sp>
      </p:grpSp>
      <p:sp>
        <p:nvSpPr>
          <p:cNvPr id="221" name="Google Shape;221;p18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Designing </a:t>
            </a:r>
            <a:r>
              <a:rPr lang="en">
                <a:solidFill>
                  <a:schemeClr val="accent5"/>
                </a:solidFill>
              </a:rPr>
              <a:t>the Team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222" name="Google Shape;222;p18"/>
          <p:cNvGrpSpPr/>
          <p:nvPr/>
        </p:nvGrpSpPr>
        <p:grpSpPr>
          <a:xfrm>
            <a:off x="710263" y="1495000"/>
            <a:ext cx="3024238" cy="1036849"/>
            <a:chOff x="710263" y="1495000"/>
            <a:chExt cx="3024238" cy="1036849"/>
          </a:xfrm>
        </p:grpSpPr>
        <p:sp>
          <p:nvSpPr>
            <p:cNvPr id="223" name="Google Shape;223;p18"/>
            <p:cNvSpPr/>
            <p:nvPr/>
          </p:nvSpPr>
          <p:spPr>
            <a:xfrm>
              <a:off x="3199600" y="1745975"/>
              <a:ext cx="534900" cy="534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24" name="Google Shape;224;p18"/>
            <p:cNvCxnSpPr>
              <a:stCxn id="223" idx="2"/>
            </p:cNvCxnSpPr>
            <p:nvPr/>
          </p:nvCxnSpPr>
          <p:spPr>
            <a:xfrm rot="10800000">
              <a:off x="2709700" y="2013425"/>
              <a:ext cx="48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grpSp>
          <p:nvGrpSpPr>
            <p:cNvPr id="225" name="Google Shape;225;p18"/>
            <p:cNvGrpSpPr/>
            <p:nvPr/>
          </p:nvGrpSpPr>
          <p:grpSpPr>
            <a:xfrm>
              <a:off x="710263" y="1495000"/>
              <a:ext cx="1884600" cy="1036849"/>
              <a:chOff x="3590550" y="1413338"/>
              <a:chExt cx="1884600" cy="1036849"/>
            </a:xfrm>
          </p:grpSpPr>
          <p:sp>
            <p:nvSpPr>
              <p:cNvPr id="226" name="Google Shape;226;p18"/>
              <p:cNvSpPr txBox="1"/>
              <p:nvPr/>
            </p:nvSpPr>
            <p:spPr>
              <a:xfrm>
                <a:off x="3590550" y="16851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Overlooks the tasks to ensure meeting the goal, communicates with everyone, modifies project if needed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7" name="Google Shape;227;p18"/>
              <p:cNvSpPr txBox="1"/>
              <p:nvPr/>
            </p:nvSpPr>
            <p:spPr>
              <a:xfrm>
                <a:off x="3590550" y="1413338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Project Manager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28" name="Google Shape;228;p18"/>
          <p:cNvGrpSpPr/>
          <p:nvPr/>
        </p:nvGrpSpPr>
        <p:grpSpPr>
          <a:xfrm>
            <a:off x="710263" y="3133901"/>
            <a:ext cx="3024238" cy="1036848"/>
            <a:chOff x="710263" y="3133901"/>
            <a:chExt cx="3024238" cy="1036848"/>
          </a:xfrm>
        </p:grpSpPr>
        <p:grpSp>
          <p:nvGrpSpPr>
            <p:cNvPr id="229" name="Google Shape;229;p18"/>
            <p:cNvGrpSpPr/>
            <p:nvPr/>
          </p:nvGrpSpPr>
          <p:grpSpPr>
            <a:xfrm>
              <a:off x="710263" y="3133901"/>
              <a:ext cx="1884600" cy="1036848"/>
              <a:chOff x="3590550" y="3052092"/>
              <a:chExt cx="1884600" cy="1036848"/>
            </a:xfrm>
          </p:grpSpPr>
          <p:sp>
            <p:nvSpPr>
              <p:cNvPr id="230" name="Google Shape;230;p18"/>
              <p:cNvSpPr txBox="1"/>
              <p:nvPr/>
            </p:nvSpPr>
            <p:spPr>
              <a:xfrm>
                <a:off x="3590550" y="3052092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Stakeholders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" name="Google Shape;231;p18"/>
              <p:cNvSpPr txBox="1"/>
              <p:nvPr/>
            </p:nvSpPr>
            <p:spPr>
              <a:xfrm>
                <a:off x="3590550" y="3323940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process deliverables, and provide subject matter expertise. Sometimes are customer representatives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32" name="Google Shape;232;p18"/>
            <p:cNvSpPr/>
            <p:nvPr/>
          </p:nvSpPr>
          <p:spPr>
            <a:xfrm>
              <a:off x="3199600" y="3384875"/>
              <a:ext cx="534900" cy="534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33" name="Google Shape;233;p18"/>
            <p:cNvCxnSpPr>
              <a:stCxn id="232" idx="2"/>
            </p:cNvCxnSpPr>
            <p:nvPr/>
          </p:nvCxnSpPr>
          <p:spPr>
            <a:xfrm rot="10800000">
              <a:off x="2709700" y="3652325"/>
              <a:ext cx="48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234" name="Google Shape;234;p18"/>
          <p:cNvGrpSpPr/>
          <p:nvPr/>
        </p:nvGrpSpPr>
        <p:grpSpPr>
          <a:xfrm>
            <a:off x="5409700" y="3133901"/>
            <a:ext cx="3024075" cy="1036848"/>
            <a:chOff x="5409700" y="3133901"/>
            <a:chExt cx="3024075" cy="1036848"/>
          </a:xfrm>
        </p:grpSpPr>
        <p:grpSp>
          <p:nvGrpSpPr>
            <p:cNvPr id="235" name="Google Shape;235;p18"/>
            <p:cNvGrpSpPr/>
            <p:nvPr/>
          </p:nvGrpSpPr>
          <p:grpSpPr>
            <a:xfrm>
              <a:off x="6549175" y="3133901"/>
              <a:ext cx="1884600" cy="1036848"/>
              <a:chOff x="6620075" y="3052092"/>
              <a:chExt cx="1884600" cy="1036848"/>
            </a:xfrm>
          </p:grpSpPr>
          <p:sp>
            <p:nvSpPr>
              <p:cNvPr id="236" name="Google Shape;236;p18"/>
              <p:cNvSpPr txBox="1"/>
              <p:nvPr/>
            </p:nvSpPr>
            <p:spPr>
              <a:xfrm>
                <a:off x="6620075" y="3052092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Mentors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7" name="Google Shape;237;p18"/>
              <p:cNvSpPr txBox="1"/>
              <p:nvPr/>
            </p:nvSpPr>
            <p:spPr>
              <a:xfrm>
                <a:off x="6620075" y="3323940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Provide expertise &amp; support to project manager. 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38" name="Google Shape;238;p18"/>
            <p:cNvSpPr/>
            <p:nvPr/>
          </p:nvSpPr>
          <p:spPr>
            <a:xfrm>
              <a:off x="5409700" y="3384875"/>
              <a:ext cx="534900" cy="53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39" name="Google Shape;239;p18"/>
            <p:cNvCxnSpPr>
              <a:endCxn id="238" idx="6"/>
            </p:cNvCxnSpPr>
            <p:nvPr/>
          </p:nvCxnSpPr>
          <p:spPr>
            <a:xfrm rot="10800000">
              <a:off x="5944600" y="3652325"/>
              <a:ext cx="48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40" name="Google Shape;240;p18"/>
          <p:cNvGrpSpPr/>
          <p:nvPr/>
        </p:nvGrpSpPr>
        <p:grpSpPr>
          <a:xfrm>
            <a:off x="4849800" y="1557450"/>
            <a:ext cx="3745275" cy="1036850"/>
            <a:chOff x="5409700" y="1495000"/>
            <a:chExt cx="3745275" cy="1036850"/>
          </a:xfrm>
        </p:grpSpPr>
        <p:grpSp>
          <p:nvGrpSpPr>
            <p:cNvPr id="241" name="Google Shape;241;p18"/>
            <p:cNvGrpSpPr/>
            <p:nvPr/>
          </p:nvGrpSpPr>
          <p:grpSpPr>
            <a:xfrm>
              <a:off x="6549175" y="1495000"/>
              <a:ext cx="2605800" cy="1036850"/>
              <a:chOff x="6620075" y="1413338"/>
              <a:chExt cx="2605800" cy="1036850"/>
            </a:xfrm>
          </p:grpSpPr>
          <p:sp>
            <p:nvSpPr>
              <p:cNvPr id="242" name="Google Shape;242;p18"/>
              <p:cNvSpPr txBox="1"/>
              <p:nvPr/>
            </p:nvSpPr>
            <p:spPr>
              <a:xfrm>
                <a:off x="6620075" y="1413338"/>
                <a:ext cx="26058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Teams &amp; Team Leaders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3" name="Google Shape;243;p18"/>
              <p:cNvSpPr txBox="1"/>
              <p:nvPr/>
            </p:nvSpPr>
            <p:spPr>
              <a:xfrm>
                <a:off x="6620075" y="16851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Contribute to overall project objectives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Complete individual deliverables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4" name="Google Shape;244;p18"/>
            <p:cNvSpPr/>
            <p:nvPr/>
          </p:nvSpPr>
          <p:spPr>
            <a:xfrm>
              <a:off x="5409700" y="1745975"/>
              <a:ext cx="534900" cy="53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45" name="Google Shape;245;p18"/>
            <p:cNvCxnSpPr>
              <a:endCxn id="244" idx="6"/>
            </p:cNvCxnSpPr>
            <p:nvPr/>
          </p:nvCxnSpPr>
          <p:spPr>
            <a:xfrm rot="10800000">
              <a:off x="5944600" y="2013425"/>
              <a:ext cx="48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46" name="Google Shape;246;p18"/>
          <p:cNvGrpSpPr/>
          <p:nvPr/>
        </p:nvGrpSpPr>
        <p:grpSpPr>
          <a:xfrm>
            <a:off x="3315471" y="1861889"/>
            <a:ext cx="303162" cy="303068"/>
            <a:chOff x="5642475" y="1435075"/>
            <a:chExt cx="481975" cy="481825"/>
          </a:xfrm>
        </p:grpSpPr>
        <p:sp>
          <p:nvSpPr>
            <p:cNvPr id="247" name="Google Shape;247;p18"/>
            <p:cNvSpPr/>
            <p:nvPr/>
          </p:nvSpPr>
          <p:spPr>
            <a:xfrm>
              <a:off x="5642475" y="1435075"/>
              <a:ext cx="481975" cy="340675"/>
            </a:xfrm>
            <a:custGeom>
              <a:rect b="b" l="l" r="r" t="t"/>
              <a:pathLst>
                <a:path extrusionOk="0" h="13627" w="19279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5756375" y="1803975"/>
              <a:ext cx="254100" cy="112925"/>
            </a:xfrm>
            <a:custGeom>
              <a:rect b="b" l="l" r="r" t="t"/>
              <a:pathLst>
                <a:path extrusionOk="0" h="4517" w="10164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5843400" y="1537550"/>
              <a:ext cx="79975" cy="76125"/>
            </a:xfrm>
            <a:custGeom>
              <a:rect b="b" l="l" r="r" t="t"/>
              <a:pathLst>
                <a:path extrusionOk="0" h="3045" w="3199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0" name="Google Shape;250;p18"/>
          <p:cNvGrpSpPr/>
          <p:nvPr/>
        </p:nvGrpSpPr>
        <p:grpSpPr>
          <a:xfrm>
            <a:off x="3315540" y="3500784"/>
            <a:ext cx="303021" cy="303084"/>
            <a:chOff x="5049725" y="2027900"/>
            <a:chExt cx="481750" cy="481850"/>
          </a:xfrm>
        </p:grpSpPr>
        <p:sp>
          <p:nvSpPr>
            <p:cNvPr id="251" name="Google Shape;251;p18"/>
            <p:cNvSpPr/>
            <p:nvPr/>
          </p:nvSpPr>
          <p:spPr>
            <a:xfrm>
              <a:off x="5191775" y="2394925"/>
              <a:ext cx="197625" cy="114825"/>
            </a:xfrm>
            <a:custGeom>
              <a:rect b="b" l="l" r="r" t="t"/>
              <a:pathLst>
                <a:path extrusionOk="0" h="4593" w="7905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5113625" y="2027900"/>
              <a:ext cx="347300" cy="338825"/>
            </a:xfrm>
            <a:custGeom>
              <a:rect b="b" l="l" r="r" t="t"/>
              <a:pathLst>
                <a:path extrusionOk="0" h="13553" w="13892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5049725" y="2197300"/>
              <a:ext cx="56400" cy="28275"/>
            </a:xfrm>
            <a:custGeom>
              <a:rect b="b" l="l" r="r" t="t"/>
              <a:pathLst>
                <a:path extrusionOk="0" h="1131" w="2256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5052575" y="2102800"/>
              <a:ext cx="50850" cy="48075"/>
            </a:xfrm>
            <a:custGeom>
              <a:rect b="b" l="l" r="r" t="t"/>
              <a:pathLst>
                <a:path extrusionOk="0" h="1923" w="2034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5052575" y="2272175"/>
              <a:ext cx="50700" cy="47900"/>
            </a:xfrm>
            <a:custGeom>
              <a:rect b="b" l="l" r="r" t="t"/>
              <a:pathLst>
                <a:path extrusionOk="0" h="1916" w="2028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5475050" y="2197300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477925" y="2102800"/>
              <a:ext cx="50675" cy="47900"/>
            </a:xfrm>
            <a:custGeom>
              <a:rect b="b" l="l" r="r" t="t"/>
              <a:pathLst>
                <a:path extrusionOk="0" h="1916" w="2027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5477775" y="2272000"/>
              <a:ext cx="50825" cy="48075"/>
            </a:xfrm>
            <a:custGeom>
              <a:rect b="b" l="l" r="r" t="t"/>
              <a:pathLst>
                <a:path extrusionOk="0" h="1923" w="2033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9" name="Google Shape;259;p18"/>
          <p:cNvGrpSpPr/>
          <p:nvPr/>
        </p:nvGrpSpPr>
        <p:grpSpPr>
          <a:xfrm>
            <a:off x="5578934" y="1861962"/>
            <a:ext cx="196437" cy="302926"/>
            <a:chOff x="5726350" y="2028150"/>
            <a:chExt cx="312300" cy="481600"/>
          </a:xfrm>
        </p:grpSpPr>
        <p:sp>
          <p:nvSpPr>
            <p:cNvPr id="260" name="Google Shape;260;p18"/>
            <p:cNvSpPr/>
            <p:nvPr/>
          </p:nvSpPr>
          <p:spPr>
            <a:xfrm>
              <a:off x="5756075" y="2028150"/>
              <a:ext cx="252825" cy="83275"/>
            </a:xfrm>
            <a:custGeom>
              <a:rect b="b" l="l" r="r" t="t"/>
              <a:pathLst>
                <a:path extrusionOk="0" h="3331" w="10113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726350" y="2139650"/>
              <a:ext cx="312300" cy="224425"/>
            </a:xfrm>
            <a:custGeom>
              <a:rect b="b" l="l" r="r" t="t"/>
              <a:pathLst>
                <a:path extrusionOk="0" h="8977" w="12492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5842500" y="2392350"/>
              <a:ext cx="79975" cy="117400"/>
            </a:xfrm>
            <a:custGeom>
              <a:rect b="b" l="l" r="r" t="t"/>
              <a:pathLst>
                <a:path extrusionOk="0" h="4696" w="3199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63" name="Google Shape;263;p18"/>
          <p:cNvGrpSpPr/>
          <p:nvPr/>
        </p:nvGrpSpPr>
        <p:grpSpPr>
          <a:xfrm>
            <a:off x="5525026" y="3500784"/>
            <a:ext cx="304247" cy="303084"/>
            <a:chOff x="898875" y="4399275"/>
            <a:chExt cx="483700" cy="481850"/>
          </a:xfrm>
        </p:grpSpPr>
        <p:sp>
          <p:nvSpPr>
            <p:cNvPr id="264" name="Google Shape;264;p18"/>
            <p:cNvSpPr/>
            <p:nvPr/>
          </p:nvSpPr>
          <p:spPr>
            <a:xfrm>
              <a:off x="992750" y="4642900"/>
              <a:ext cx="145300" cy="144100"/>
            </a:xfrm>
            <a:custGeom>
              <a:rect b="b" l="l" r="r" t="t"/>
              <a:pathLst>
                <a:path extrusionOk="0" h="5764" w="5812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1138025" y="4763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1269550" y="4399275"/>
              <a:ext cx="113025" cy="112125"/>
            </a:xfrm>
            <a:custGeom>
              <a:rect b="b" l="l" r="r" t="t"/>
              <a:pathLst>
                <a:path extrusionOk="0" h="4485" w="4521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1161975" y="4531175"/>
              <a:ext cx="91400" cy="84350"/>
            </a:xfrm>
            <a:custGeom>
              <a:rect b="b" l="l" r="r" t="t"/>
              <a:pathLst>
                <a:path extrusionOk="0" h="3374" w="3656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1031050" y="4411100"/>
              <a:ext cx="338650" cy="338725"/>
            </a:xfrm>
            <a:custGeom>
              <a:rect b="b" l="l" r="r" t="t"/>
              <a:pathLst>
                <a:path extrusionOk="0" h="13549" w="13546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1130500" y="4740450"/>
              <a:ext cx="108950" cy="111250"/>
            </a:xfrm>
            <a:custGeom>
              <a:rect b="b" l="l" r="r" t="t"/>
              <a:pathLst>
                <a:path extrusionOk="0" h="4450" w="4358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927325" y="4539825"/>
              <a:ext cx="114150" cy="109800"/>
            </a:xfrm>
            <a:custGeom>
              <a:rect b="b" l="l" r="r" t="t"/>
              <a:pathLst>
                <a:path extrusionOk="0" h="4392" w="4566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898875" y="4711550"/>
              <a:ext cx="170825" cy="169575"/>
            </a:xfrm>
            <a:custGeom>
              <a:rect b="b" l="l" r="r" t="t"/>
              <a:pathLst>
                <a:path extrusionOk="0" h="6783" w="6833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9"/>
          <p:cNvGrpSpPr/>
          <p:nvPr/>
        </p:nvGrpSpPr>
        <p:grpSpPr>
          <a:xfrm>
            <a:off x="4812550" y="3419175"/>
            <a:ext cx="3939165" cy="1077963"/>
            <a:chOff x="5976325" y="2431975"/>
            <a:chExt cx="3939165" cy="1077963"/>
          </a:xfrm>
        </p:grpSpPr>
        <p:sp>
          <p:nvSpPr>
            <p:cNvPr id="277" name="Google Shape;277;p19"/>
            <p:cNvSpPr/>
            <p:nvPr/>
          </p:nvSpPr>
          <p:spPr>
            <a:xfrm>
              <a:off x="6053590" y="2431975"/>
              <a:ext cx="3861900" cy="4719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5486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Communication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8" name="Google Shape;278;p19"/>
            <p:cNvSpPr txBox="1"/>
            <p:nvPr/>
          </p:nvSpPr>
          <p:spPr>
            <a:xfrm>
              <a:off x="5976325" y="3028738"/>
              <a:ext cx="37893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keeps conflict and removes confusion, ensuring team is aligned with project goals and know exactly what's expected of them, builds team-wide trust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9407308" y="2477721"/>
              <a:ext cx="380400" cy="38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540503" y="3419150"/>
            <a:ext cx="3861900" cy="1149000"/>
            <a:chOff x="773578" y="2866325"/>
            <a:chExt cx="3861900" cy="1149000"/>
          </a:xfrm>
        </p:grpSpPr>
        <p:grpSp>
          <p:nvGrpSpPr>
            <p:cNvPr id="281" name="Google Shape;281;p19"/>
            <p:cNvGrpSpPr/>
            <p:nvPr/>
          </p:nvGrpSpPr>
          <p:grpSpPr>
            <a:xfrm>
              <a:off x="773578" y="2866325"/>
              <a:ext cx="3861900" cy="1149000"/>
              <a:chOff x="773578" y="2866325"/>
              <a:chExt cx="3861900" cy="1149000"/>
            </a:xfrm>
          </p:grpSpPr>
          <p:sp>
            <p:nvSpPr>
              <p:cNvPr id="282" name="Google Shape;282;p19"/>
              <p:cNvSpPr/>
              <p:nvPr/>
            </p:nvSpPr>
            <p:spPr>
              <a:xfrm>
                <a:off x="773578" y="2866325"/>
                <a:ext cx="3861900" cy="4719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64007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Resource allocation 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3" name="Google Shape;283;p19"/>
              <p:cNvSpPr txBox="1"/>
              <p:nvPr/>
            </p:nvSpPr>
            <p:spPr>
              <a:xfrm>
                <a:off x="813404" y="3472025"/>
                <a:ext cx="3027300" cy="5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Scheduling is a plan that you develop with the aim of making the most of the available resources at your disposal 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847079" y="2912087"/>
                <a:ext cx="380400" cy="38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5" name="Google Shape;285;p19"/>
            <p:cNvSpPr/>
            <p:nvPr/>
          </p:nvSpPr>
          <p:spPr>
            <a:xfrm>
              <a:off x="943348" y="3024656"/>
              <a:ext cx="187861" cy="210895"/>
            </a:xfrm>
            <a:custGeom>
              <a:rect b="b" l="l" r="r" t="t"/>
              <a:pathLst>
                <a:path extrusionOk="0" h="19273" w="17168">
                  <a:moveTo>
                    <a:pt x="15361" y="1130"/>
                  </a:moveTo>
                  <a:cubicBezTo>
                    <a:pt x="15671" y="1130"/>
                    <a:pt x="15924" y="1382"/>
                    <a:pt x="15924" y="1696"/>
                  </a:cubicBezTo>
                  <a:cubicBezTo>
                    <a:pt x="15924" y="2006"/>
                    <a:pt x="15671" y="2259"/>
                    <a:pt x="15361" y="2259"/>
                  </a:cubicBezTo>
                  <a:lnTo>
                    <a:pt x="1810" y="2259"/>
                  </a:lnTo>
                  <a:cubicBezTo>
                    <a:pt x="1497" y="2259"/>
                    <a:pt x="1244" y="2006"/>
                    <a:pt x="1244" y="1696"/>
                  </a:cubicBezTo>
                  <a:cubicBezTo>
                    <a:pt x="1244" y="1382"/>
                    <a:pt x="1497" y="1130"/>
                    <a:pt x="1810" y="1130"/>
                  </a:cubicBezTo>
                  <a:close/>
                  <a:moveTo>
                    <a:pt x="15361" y="11332"/>
                  </a:moveTo>
                  <a:cubicBezTo>
                    <a:pt x="15671" y="11332"/>
                    <a:pt x="15924" y="11582"/>
                    <a:pt x="15924" y="11895"/>
                  </a:cubicBezTo>
                  <a:cubicBezTo>
                    <a:pt x="15924" y="12208"/>
                    <a:pt x="15671" y="12461"/>
                    <a:pt x="15361" y="12461"/>
                  </a:cubicBezTo>
                  <a:lnTo>
                    <a:pt x="1810" y="12461"/>
                  </a:lnTo>
                  <a:cubicBezTo>
                    <a:pt x="1497" y="12461"/>
                    <a:pt x="1244" y="12208"/>
                    <a:pt x="1244" y="11895"/>
                  </a:cubicBezTo>
                  <a:cubicBezTo>
                    <a:pt x="1244" y="11582"/>
                    <a:pt x="1497" y="11332"/>
                    <a:pt x="1810" y="11332"/>
                  </a:cubicBezTo>
                  <a:close/>
                  <a:moveTo>
                    <a:pt x="1804" y="0"/>
                  </a:moveTo>
                  <a:cubicBezTo>
                    <a:pt x="982" y="0"/>
                    <a:pt x="277" y="593"/>
                    <a:pt x="139" y="1404"/>
                  </a:cubicBezTo>
                  <a:cubicBezTo>
                    <a:pt x="1" y="2217"/>
                    <a:pt x="467" y="3012"/>
                    <a:pt x="1244" y="3286"/>
                  </a:cubicBezTo>
                  <a:lnTo>
                    <a:pt x="1244" y="10305"/>
                  </a:lnTo>
                  <a:cubicBezTo>
                    <a:pt x="570" y="10543"/>
                    <a:pt x="118" y="11178"/>
                    <a:pt x="115" y="11895"/>
                  </a:cubicBezTo>
                  <a:cubicBezTo>
                    <a:pt x="115" y="12831"/>
                    <a:pt x="874" y="13587"/>
                    <a:pt x="1810" y="13590"/>
                  </a:cubicBezTo>
                  <a:lnTo>
                    <a:pt x="6752" y="13590"/>
                  </a:lnTo>
                  <a:lnTo>
                    <a:pt x="2518" y="18333"/>
                  </a:lnTo>
                  <a:cubicBezTo>
                    <a:pt x="2316" y="18565"/>
                    <a:pt x="2337" y="18914"/>
                    <a:pt x="2566" y="19122"/>
                  </a:cubicBezTo>
                  <a:cubicBezTo>
                    <a:pt x="2674" y="19218"/>
                    <a:pt x="2809" y="19266"/>
                    <a:pt x="2943" y="19266"/>
                  </a:cubicBezTo>
                  <a:cubicBezTo>
                    <a:pt x="3095" y="19266"/>
                    <a:pt x="3247" y="19205"/>
                    <a:pt x="3358" y="19086"/>
                  </a:cubicBezTo>
                  <a:lnTo>
                    <a:pt x="8020" y="13867"/>
                  </a:lnTo>
                  <a:lnTo>
                    <a:pt x="8020" y="18709"/>
                  </a:lnTo>
                  <a:cubicBezTo>
                    <a:pt x="8020" y="19019"/>
                    <a:pt x="8273" y="19272"/>
                    <a:pt x="8586" y="19272"/>
                  </a:cubicBezTo>
                  <a:cubicBezTo>
                    <a:pt x="8896" y="19272"/>
                    <a:pt x="9149" y="19019"/>
                    <a:pt x="9149" y="18709"/>
                  </a:cubicBezTo>
                  <a:lnTo>
                    <a:pt x="9149" y="13867"/>
                  </a:lnTo>
                  <a:lnTo>
                    <a:pt x="13810" y="19086"/>
                  </a:lnTo>
                  <a:cubicBezTo>
                    <a:pt x="13922" y="19203"/>
                    <a:pt x="14072" y="19263"/>
                    <a:pt x="14224" y="19263"/>
                  </a:cubicBezTo>
                  <a:cubicBezTo>
                    <a:pt x="14359" y="19263"/>
                    <a:pt x="14494" y="19215"/>
                    <a:pt x="14602" y="19119"/>
                  </a:cubicBezTo>
                  <a:cubicBezTo>
                    <a:pt x="14831" y="18914"/>
                    <a:pt x="14852" y="18562"/>
                    <a:pt x="14650" y="18330"/>
                  </a:cubicBezTo>
                  <a:lnTo>
                    <a:pt x="10417" y="13590"/>
                  </a:lnTo>
                  <a:lnTo>
                    <a:pt x="15361" y="13590"/>
                  </a:lnTo>
                  <a:cubicBezTo>
                    <a:pt x="16183" y="13590"/>
                    <a:pt x="16891" y="12997"/>
                    <a:pt x="17029" y="12184"/>
                  </a:cubicBezTo>
                  <a:cubicBezTo>
                    <a:pt x="17168" y="11374"/>
                    <a:pt x="16701" y="10579"/>
                    <a:pt x="15924" y="10305"/>
                  </a:cubicBezTo>
                  <a:lnTo>
                    <a:pt x="15924" y="3286"/>
                  </a:lnTo>
                  <a:cubicBezTo>
                    <a:pt x="16701" y="3012"/>
                    <a:pt x="17168" y="2217"/>
                    <a:pt x="17029" y="1404"/>
                  </a:cubicBezTo>
                  <a:cubicBezTo>
                    <a:pt x="16891" y="593"/>
                    <a:pt x="16187" y="0"/>
                    <a:pt x="15367" y="0"/>
                  </a:cubicBezTo>
                  <a:cubicBezTo>
                    <a:pt x="15365" y="0"/>
                    <a:pt x="15363" y="0"/>
                    <a:pt x="15361" y="0"/>
                  </a:cubicBezTo>
                  <a:lnTo>
                    <a:pt x="1810" y="0"/>
                  </a:lnTo>
                  <a:cubicBezTo>
                    <a:pt x="1808" y="0"/>
                    <a:pt x="1806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86" name="Google Shape;286;p19"/>
          <p:cNvGrpSpPr/>
          <p:nvPr/>
        </p:nvGrpSpPr>
        <p:grpSpPr>
          <a:xfrm>
            <a:off x="483150" y="2028713"/>
            <a:ext cx="3861913" cy="1312288"/>
            <a:chOff x="710263" y="1452275"/>
            <a:chExt cx="3861913" cy="1312288"/>
          </a:xfrm>
        </p:grpSpPr>
        <p:grpSp>
          <p:nvGrpSpPr>
            <p:cNvPr id="287" name="Google Shape;287;p19"/>
            <p:cNvGrpSpPr/>
            <p:nvPr/>
          </p:nvGrpSpPr>
          <p:grpSpPr>
            <a:xfrm>
              <a:off x="710263" y="1452275"/>
              <a:ext cx="3861913" cy="1312288"/>
              <a:chOff x="710263" y="1452275"/>
              <a:chExt cx="3861913" cy="1312288"/>
            </a:xfrm>
          </p:grpSpPr>
          <p:sp>
            <p:nvSpPr>
              <p:cNvPr id="288" name="Google Shape;288;p19"/>
              <p:cNvSpPr/>
              <p:nvPr/>
            </p:nvSpPr>
            <p:spPr>
              <a:xfrm>
                <a:off x="710275" y="1452275"/>
                <a:ext cx="3861900" cy="471900"/>
              </a:xfrm>
              <a:prstGeom prst="roundRect">
                <a:avLst>
                  <a:gd fmla="val 50000" name="adj"/>
                </a:avLst>
              </a:prstGeom>
              <a:solidFill>
                <a:srgbClr val="A5F1B3"/>
              </a:solidFill>
              <a:ln>
                <a:noFill/>
              </a:ln>
            </p:spPr>
            <p:txBody>
              <a:bodyPr anchorCtr="0" anchor="ctr" bIns="91425" lIns="64007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Milestones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9" name="Google Shape;289;p19"/>
              <p:cNvSpPr txBox="1"/>
              <p:nvPr/>
            </p:nvSpPr>
            <p:spPr>
              <a:xfrm>
                <a:off x="710263" y="2003463"/>
                <a:ext cx="2889300" cy="76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are used as signal posts for a project's start or end date, a reference point that marks a significant event or a branching decision point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773579" y="1498027"/>
                <a:ext cx="380400" cy="380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" name="Google Shape;291;p19"/>
            <p:cNvGrpSpPr/>
            <p:nvPr/>
          </p:nvGrpSpPr>
          <p:grpSpPr>
            <a:xfrm>
              <a:off x="871096" y="1582738"/>
              <a:ext cx="185366" cy="210895"/>
              <a:chOff x="6264525" y="842250"/>
              <a:chExt cx="423500" cy="481825"/>
            </a:xfrm>
          </p:grpSpPr>
          <p:sp>
            <p:nvSpPr>
              <p:cNvPr id="292" name="Google Shape;292;p19"/>
              <p:cNvSpPr/>
              <p:nvPr/>
            </p:nvSpPr>
            <p:spPr>
              <a:xfrm>
                <a:off x="6264525" y="1033450"/>
                <a:ext cx="135300" cy="266450"/>
              </a:xfrm>
              <a:custGeom>
                <a:rect b="b" l="l" r="r" t="t"/>
                <a:pathLst>
                  <a:path extrusionOk="0" h="10658" w="5412">
                    <a:moveTo>
                      <a:pt x="1" y="1"/>
                    </a:moveTo>
                    <a:lnTo>
                      <a:pt x="1" y="9932"/>
                    </a:lnTo>
                    <a:cubicBezTo>
                      <a:pt x="1" y="10182"/>
                      <a:pt x="61" y="10429"/>
                      <a:pt x="169" y="10658"/>
                    </a:cubicBezTo>
                    <a:lnTo>
                      <a:pt x="5412" y="54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6552700" y="1033450"/>
                <a:ext cx="135325" cy="266450"/>
              </a:xfrm>
              <a:custGeom>
                <a:rect b="b" l="l" r="r" t="t"/>
                <a:pathLst>
                  <a:path extrusionOk="0" h="10658" w="5413">
                    <a:moveTo>
                      <a:pt x="5412" y="1"/>
                    </a:moveTo>
                    <a:lnTo>
                      <a:pt x="1" y="5415"/>
                    </a:lnTo>
                    <a:lnTo>
                      <a:pt x="5243" y="10658"/>
                    </a:lnTo>
                    <a:cubicBezTo>
                      <a:pt x="5352" y="10429"/>
                      <a:pt x="5412" y="10182"/>
                      <a:pt x="5412" y="9932"/>
                    </a:cubicBezTo>
                    <a:lnTo>
                      <a:pt x="54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6462150" y="985275"/>
                <a:ext cx="28025" cy="28250"/>
              </a:xfrm>
              <a:custGeom>
                <a:rect b="b" l="l" r="r" t="t"/>
                <a:pathLst>
                  <a:path extrusionOk="0" h="1130" w="1121">
                    <a:moveTo>
                      <a:pt x="566" y="1"/>
                    </a:moveTo>
                    <a:cubicBezTo>
                      <a:pt x="253" y="1"/>
                      <a:pt x="0" y="254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955" y="1130"/>
                      <a:pt x="1060" y="862"/>
                      <a:pt x="1120" y="528"/>
                    </a:cubicBezTo>
                    <a:cubicBezTo>
                      <a:pt x="1102" y="233"/>
                      <a:pt x="862" y="4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6288775" y="1182900"/>
                <a:ext cx="375075" cy="141175"/>
              </a:xfrm>
              <a:custGeom>
                <a:rect b="b" l="l" r="r" t="t"/>
                <a:pathLst>
                  <a:path extrusionOk="0" h="5647" w="15003">
                    <a:moveTo>
                      <a:pt x="5475" y="0"/>
                    </a:moveTo>
                    <a:lnTo>
                      <a:pt x="0" y="5478"/>
                    </a:lnTo>
                    <a:cubicBezTo>
                      <a:pt x="226" y="5586"/>
                      <a:pt x="473" y="5646"/>
                      <a:pt x="726" y="5646"/>
                    </a:cubicBezTo>
                    <a:lnTo>
                      <a:pt x="14277" y="5646"/>
                    </a:lnTo>
                    <a:cubicBezTo>
                      <a:pt x="14527" y="5646"/>
                      <a:pt x="14774" y="5586"/>
                      <a:pt x="15002" y="5478"/>
                    </a:cubicBez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6278675" y="965325"/>
                <a:ext cx="42350" cy="84725"/>
              </a:xfrm>
              <a:custGeom>
                <a:rect b="b" l="l" r="r" t="t"/>
                <a:pathLst>
                  <a:path extrusionOk="0" h="3389" w="1694">
                    <a:moveTo>
                      <a:pt x="1693" y="1"/>
                    </a:moveTo>
                    <a:lnTo>
                      <a:pt x="1" y="1693"/>
                    </a:lnTo>
                    <a:lnTo>
                      <a:pt x="1693" y="3388"/>
                    </a:lnTo>
                    <a:lnTo>
                      <a:pt x="16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6631525" y="965325"/>
                <a:ext cx="42400" cy="84725"/>
              </a:xfrm>
              <a:custGeom>
                <a:rect b="b" l="l" r="r" t="t"/>
                <a:pathLst>
                  <a:path extrusionOk="0" h="3389" w="1696">
                    <a:moveTo>
                      <a:pt x="1" y="1"/>
                    </a:moveTo>
                    <a:lnTo>
                      <a:pt x="1" y="3388"/>
                    </a:lnTo>
                    <a:lnTo>
                      <a:pt x="1696" y="16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6349225" y="842250"/>
                <a:ext cx="254100" cy="312425"/>
              </a:xfrm>
              <a:custGeom>
                <a:rect b="b" l="l" r="r" t="t"/>
                <a:pathLst>
                  <a:path extrusionOk="0" h="12497" w="10164">
                    <a:moveTo>
                      <a:pt x="5081" y="2333"/>
                    </a:moveTo>
                    <a:cubicBezTo>
                      <a:pt x="5779" y="2333"/>
                      <a:pt x="6477" y="2518"/>
                      <a:pt x="7098" y="2885"/>
                    </a:cubicBezTo>
                    <a:cubicBezTo>
                      <a:pt x="8299" y="3596"/>
                      <a:pt x="9034" y="4891"/>
                      <a:pt x="9034" y="6288"/>
                    </a:cubicBezTo>
                    <a:cubicBezTo>
                      <a:pt x="9034" y="7293"/>
                      <a:pt x="8207" y="7981"/>
                      <a:pt x="7335" y="7981"/>
                    </a:cubicBezTo>
                    <a:cubicBezTo>
                      <a:pt x="6947" y="7981"/>
                      <a:pt x="6550" y="7845"/>
                      <a:pt x="6213" y="7540"/>
                    </a:cubicBezTo>
                    <a:cubicBezTo>
                      <a:pt x="5894" y="7824"/>
                      <a:pt x="5492" y="7968"/>
                      <a:pt x="5089" y="7968"/>
                    </a:cubicBezTo>
                    <a:cubicBezTo>
                      <a:pt x="4739" y="7968"/>
                      <a:pt x="4388" y="7860"/>
                      <a:pt x="4090" y="7640"/>
                    </a:cubicBezTo>
                    <a:cubicBezTo>
                      <a:pt x="3448" y="7170"/>
                      <a:pt x="3222" y="6315"/>
                      <a:pt x="3551" y="5589"/>
                    </a:cubicBezTo>
                    <a:cubicBezTo>
                      <a:pt x="3826" y="4973"/>
                      <a:pt x="4435" y="4593"/>
                      <a:pt x="5087" y="4593"/>
                    </a:cubicBezTo>
                    <a:cubicBezTo>
                      <a:pt x="5205" y="4593"/>
                      <a:pt x="5325" y="4606"/>
                      <a:pt x="5445" y="4632"/>
                    </a:cubicBezTo>
                    <a:cubicBezTo>
                      <a:pt x="6225" y="4800"/>
                      <a:pt x="6779" y="5490"/>
                      <a:pt x="6776" y="6288"/>
                    </a:cubicBezTo>
                    <a:cubicBezTo>
                      <a:pt x="6776" y="6660"/>
                      <a:pt x="7058" y="6846"/>
                      <a:pt x="7340" y="6846"/>
                    </a:cubicBezTo>
                    <a:cubicBezTo>
                      <a:pt x="7623" y="6846"/>
                      <a:pt x="7905" y="6660"/>
                      <a:pt x="7905" y="6288"/>
                    </a:cubicBezTo>
                    <a:cubicBezTo>
                      <a:pt x="7905" y="5288"/>
                      <a:pt x="7378" y="4367"/>
                      <a:pt x="6520" y="3858"/>
                    </a:cubicBezTo>
                    <a:cubicBezTo>
                      <a:pt x="6076" y="3595"/>
                      <a:pt x="5578" y="3463"/>
                      <a:pt x="5080" y="3463"/>
                    </a:cubicBezTo>
                    <a:cubicBezTo>
                      <a:pt x="4614" y="3463"/>
                      <a:pt x="4147" y="3578"/>
                      <a:pt x="3725" y="3810"/>
                    </a:cubicBezTo>
                    <a:cubicBezTo>
                      <a:pt x="2849" y="4288"/>
                      <a:pt x="2295" y="5195"/>
                      <a:pt x="2262" y="6191"/>
                    </a:cubicBezTo>
                    <a:cubicBezTo>
                      <a:pt x="2226" y="7188"/>
                      <a:pt x="2723" y="8128"/>
                      <a:pt x="3563" y="8667"/>
                    </a:cubicBezTo>
                    <a:cubicBezTo>
                      <a:pt x="4023" y="8960"/>
                      <a:pt x="4541" y="9107"/>
                      <a:pt x="5077" y="9107"/>
                    </a:cubicBezTo>
                    <a:cubicBezTo>
                      <a:pt x="5519" y="9107"/>
                      <a:pt x="5973" y="9007"/>
                      <a:pt x="6414" y="8805"/>
                    </a:cubicBezTo>
                    <a:cubicBezTo>
                      <a:pt x="6502" y="8765"/>
                      <a:pt x="6585" y="8746"/>
                      <a:pt x="6664" y="8746"/>
                    </a:cubicBezTo>
                    <a:cubicBezTo>
                      <a:pt x="7191" y="8746"/>
                      <a:pt x="7476" y="9559"/>
                      <a:pt x="6884" y="9832"/>
                    </a:cubicBezTo>
                    <a:cubicBezTo>
                      <a:pt x="6300" y="10100"/>
                      <a:pt x="5685" y="10239"/>
                      <a:pt x="5077" y="10239"/>
                    </a:cubicBezTo>
                    <a:cubicBezTo>
                      <a:pt x="4340" y="10239"/>
                      <a:pt x="3611" y="10036"/>
                      <a:pt x="2954" y="9615"/>
                    </a:cubicBezTo>
                    <a:cubicBezTo>
                      <a:pt x="1777" y="8865"/>
                      <a:pt x="1084" y="7546"/>
                      <a:pt x="1133" y="6152"/>
                    </a:cubicBezTo>
                    <a:cubicBezTo>
                      <a:pt x="1178" y="4755"/>
                      <a:pt x="1958" y="3490"/>
                      <a:pt x="3183" y="2819"/>
                    </a:cubicBezTo>
                    <a:cubicBezTo>
                      <a:pt x="3775" y="2494"/>
                      <a:pt x="4429" y="2333"/>
                      <a:pt x="5081" y="2333"/>
                    </a:cubicBezTo>
                    <a:close/>
                    <a:moveTo>
                      <a:pt x="618" y="0"/>
                    </a:moveTo>
                    <a:cubicBezTo>
                      <a:pt x="277" y="0"/>
                      <a:pt x="0" y="277"/>
                      <a:pt x="0" y="618"/>
                    </a:cubicBezTo>
                    <a:lnTo>
                      <a:pt x="0" y="9441"/>
                    </a:lnTo>
                    <a:lnTo>
                      <a:pt x="3057" y="12497"/>
                    </a:lnTo>
                    <a:lnTo>
                      <a:pt x="7107" y="12497"/>
                    </a:lnTo>
                    <a:lnTo>
                      <a:pt x="10163" y="9441"/>
                    </a:lnTo>
                    <a:lnTo>
                      <a:pt x="10163" y="723"/>
                    </a:lnTo>
                    <a:cubicBezTo>
                      <a:pt x="10163" y="326"/>
                      <a:pt x="9838" y="0"/>
                      <a:pt x="9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99" name="Google Shape;299;p19"/>
          <p:cNvGrpSpPr/>
          <p:nvPr/>
        </p:nvGrpSpPr>
        <p:grpSpPr>
          <a:xfrm>
            <a:off x="4924862" y="2098600"/>
            <a:ext cx="3861900" cy="1086075"/>
            <a:chOff x="4572087" y="1452275"/>
            <a:chExt cx="3861900" cy="1086075"/>
          </a:xfrm>
        </p:grpSpPr>
        <p:grpSp>
          <p:nvGrpSpPr>
            <p:cNvPr id="300" name="Google Shape;300;p19"/>
            <p:cNvGrpSpPr/>
            <p:nvPr/>
          </p:nvGrpSpPr>
          <p:grpSpPr>
            <a:xfrm>
              <a:off x="4572087" y="1452275"/>
              <a:ext cx="3861900" cy="1086075"/>
              <a:chOff x="4572087" y="1452275"/>
              <a:chExt cx="3861900" cy="1086075"/>
            </a:xfrm>
          </p:grpSpPr>
          <p:sp>
            <p:nvSpPr>
              <p:cNvPr id="301" name="Google Shape;301;p19"/>
              <p:cNvSpPr/>
              <p:nvPr/>
            </p:nvSpPr>
            <p:spPr>
              <a:xfrm>
                <a:off x="4572087" y="1452275"/>
                <a:ext cx="3861900" cy="471900"/>
              </a:xfrm>
              <a:prstGeom prst="roundRect">
                <a:avLst>
                  <a:gd fmla="val 50000" name="adj"/>
                </a:avLst>
              </a:prstGeom>
              <a:solidFill>
                <a:srgbClr val="69E781"/>
              </a:solidFill>
              <a:ln>
                <a:noFill/>
              </a:ln>
            </p:spPr>
            <p:txBody>
              <a:bodyPr anchorCtr="0" anchor="ctr" bIns="91425" lIns="91425" spcFirstLastPara="1" rIns="5486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Adjustments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2" name="Google Shape;302;p19"/>
              <p:cNvSpPr txBox="1"/>
              <p:nvPr/>
            </p:nvSpPr>
            <p:spPr>
              <a:xfrm>
                <a:off x="5561903" y="2003450"/>
                <a:ext cx="28719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bring the activities that are behind into alignment so that the execution of the project runs smoothly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7990183" y="1498014"/>
                <a:ext cx="380400" cy="38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" name="Google Shape;304;p19"/>
            <p:cNvGrpSpPr/>
            <p:nvPr/>
          </p:nvGrpSpPr>
          <p:grpSpPr>
            <a:xfrm>
              <a:off x="8074935" y="1582712"/>
              <a:ext cx="210895" cy="210895"/>
              <a:chOff x="5049725" y="249400"/>
              <a:chExt cx="481825" cy="481825"/>
            </a:xfrm>
          </p:grpSpPr>
          <p:sp>
            <p:nvSpPr>
              <p:cNvPr id="305" name="Google Shape;305;p19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rect b="b" l="l" r="r" t="t"/>
                <a:pathLst>
                  <a:path extrusionOk="0" h="6812" w="7905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rect b="b" l="l" r="r" t="t"/>
                <a:pathLst>
                  <a:path extrusionOk="0" h="15849" w="19273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07" name="Google Shape;307;p19"/>
          <p:cNvGrpSpPr/>
          <p:nvPr/>
        </p:nvGrpSpPr>
        <p:grpSpPr>
          <a:xfrm>
            <a:off x="3229375" y="1413975"/>
            <a:ext cx="2685300" cy="2685300"/>
            <a:chOff x="3229375" y="1413975"/>
            <a:chExt cx="2685300" cy="2685300"/>
          </a:xfrm>
        </p:grpSpPr>
        <p:sp>
          <p:nvSpPr>
            <p:cNvPr id="308" name="Google Shape;308;p19"/>
            <p:cNvSpPr/>
            <p:nvPr/>
          </p:nvSpPr>
          <p:spPr>
            <a:xfrm>
              <a:off x="3229375" y="1413975"/>
              <a:ext cx="2685300" cy="2685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3479913" y="1664525"/>
              <a:ext cx="2184300" cy="21843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3666663" y="1851275"/>
              <a:ext cx="1810800" cy="181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4572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Actually doin’ it!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1" name="Google Shape;311;p19"/>
          <p:cNvGrpSpPr/>
          <p:nvPr/>
        </p:nvGrpSpPr>
        <p:grpSpPr>
          <a:xfrm>
            <a:off x="4812562" y="707525"/>
            <a:ext cx="3861900" cy="1086075"/>
            <a:chOff x="4572087" y="1452275"/>
            <a:chExt cx="3861900" cy="1086075"/>
          </a:xfrm>
        </p:grpSpPr>
        <p:grpSp>
          <p:nvGrpSpPr>
            <p:cNvPr id="312" name="Google Shape;312;p19"/>
            <p:cNvGrpSpPr/>
            <p:nvPr/>
          </p:nvGrpSpPr>
          <p:grpSpPr>
            <a:xfrm>
              <a:off x="4572087" y="1452275"/>
              <a:ext cx="3861900" cy="1086075"/>
              <a:chOff x="4572087" y="1452275"/>
              <a:chExt cx="3861900" cy="1086075"/>
            </a:xfrm>
          </p:grpSpPr>
          <p:sp>
            <p:nvSpPr>
              <p:cNvPr id="313" name="Google Shape;313;p19"/>
              <p:cNvSpPr/>
              <p:nvPr/>
            </p:nvSpPr>
            <p:spPr>
              <a:xfrm>
                <a:off x="4572087" y="1452275"/>
                <a:ext cx="3861900" cy="4719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5486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Documentation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4" name="Google Shape;314;p19"/>
              <p:cNvSpPr txBox="1"/>
              <p:nvPr/>
            </p:nvSpPr>
            <p:spPr>
              <a:xfrm>
                <a:off x="4955100" y="2003450"/>
                <a:ext cx="34785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process of recording the key project details and producing the documents that are required to implement it successfully, many forms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>
                <a:off x="7990183" y="1498014"/>
                <a:ext cx="380400" cy="38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6" name="Google Shape;316;p19"/>
            <p:cNvGrpSpPr/>
            <p:nvPr/>
          </p:nvGrpSpPr>
          <p:grpSpPr>
            <a:xfrm>
              <a:off x="8074935" y="1582712"/>
              <a:ext cx="210895" cy="210895"/>
              <a:chOff x="5049725" y="249400"/>
              <a:chExt cx="481825" cy="481825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rect b="b" l="l" r="r" t="t"/>
                <a:pathLst>
                  <a:path extrusionOk="0" h="6812" w="7905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rect b="b" l="l" r="r" t="t"/>
                <a:pathLst>
                  <a:path extrusionOk="0" h="15849" w="19273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19" name="Google Shape;319;p19"/>
          <p:cNvGrpSpPr/>
          <p:nvPr/>
        </p:nvGrpSpPr>
        <p:grpSpPr>
          <a:xfrm>
            <a:off x="8328285" y="3566725"/>
            <a:ext cx="210895" cy="210895"/>
            <a:chOff x="5660400" y="238125"/>
            <a:chExt cx="481825" cy="481825"/>
          </a:xfrm>
        </p:grpSpPr>
        <p:sp>
          <p:nvSpPr>
            <p:cNvPr id="320" name="Google Shape;320;p19"/>
            <p:cNvSpPr/>
            <p:nvPr/>
          </p:nvSpPr>
          <p:spPr>
            <a:xfrm>
              <a:off x="5660400" y="436700"/>
              <a:ext cx="481825" cy="283250"/>
            </a:xfrm>
            <a:custGeom>
              <a:rect b="b" l="l" r="r" t="t"/>
              <a:pathLst>
                <a:path extrusionOk="0" h="11330" w="19273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5660400" y="238125"/>
              <a:ext cx="481825" cy="170375"/>
            </a:xfrm>
            <a:custGeom>
              <a:rect b="b" l="l" r="r" t="t"/>
              <a:pathLst>
                <a:path extrusionOk="0" h="6815" w="19273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2" name="Google Shape;322;p19"/>
          <p:cNvGrpSpPr/>
          <p:nvPr/>
        </p:nvGrpSpPr>
        <p:grpSpPr>
          <a:xfrm>
            <a:off x="483150" y="739650"/>
            <a:ext cx="3861913" cy="1086087"/>
            <a:chOff x="710263" y="1452275"/>
            <a:chExt cx="3861913" cy="1086087"/>
          </a:xfrm>
        </p:grpSpPr>
        <p:grpSp>
          <p:nvGrpSpPr>
            <p:cNvPr id="323" name="Google Shape;323;p19"/>
            <p:cNvGrpSpPr/>
            <p:nvPr/>
          </p:nvGrpSpPr>
          <p:grpSpPr>
            <a:xfrm>
              <a:off x="710263" y="1452275"/>
              <a:ext cx="3861913" cy="1086087"/>
              <a:chOff x="710263" y="1452275"/>
              <a:chExt cx="3861913" cy="1086087"/>
            </a:xfrm>
          </p:grpSpPr>
          <p:sp>
            <p:nvSpPr>
              <p:cNvPr id="324" name="Google Shape;324;p19"/>
              <p:cNvSpPr/>
              <p:nvPr/>
            </p:nvSpPr>
            <p:spPr>
              <a:xfrm>
                <a:off x="710275" y="1452275"/>
                <a:ext cx="3861900" cy="4719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64007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Strategy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5" name="Google Shape;325;p19"/>
              <p:cNvSpPr txBox="1"/>
              <p:nvPr/>
            </p:nvSpPr>
            <p:spPr>
              <a:xfrm>
                <a:off x="710263" y="2003462"/>
                <a:ext cx="22650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m</a:t>
                </a: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ethods of going about tasks, problems and teamwork. 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6" name="Google Shape;326;p19"/>
              <p:cNvSpPr/>
              <p:nvPr/>
            </p:nvSpPr>
            <p:spPr>
              <a:xfrm>
                <a:off x="773579" y="1498027"/>
                <a:ext cx="380400" cy="380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7" name="Google Shape;327;p19"/>
            <p:cNvGrpSpPr/>
            <p:nvPr/>
          </p:nvGrpSpPr>
          <p:grpSpPr>
            <a:xfrm>
              <a:off x="871096" y="1582738"/>
              <a:ext cx="185366" cy="210895"/>
              <a:chOff x="6264525" y="842250"/>
              <a:chExt cx="423500" cy="481825"/>
            </a:xfrm>
          </p:grpSpPr>
          <p:sp>
            <p:nvSpPr>
              <p:cNvPr id="328" name="Google Shape;328;p19"/>
              <p:cNvSpPr/>
              <p:nvPr/>
            </p:nvSpPr>
            <p:spPr>
              <a:xfrm>
                <a:off x="6264525" y="1033450"/>
                <a:ext cx="135300" cy="266450"/>
              </a:xfrm>
              <a:custGeom>
                <a:rect b="b" l="l" r="r" t="t"/>
                <a:pathLst>
                  <a:path extrusionOk="0" h="10658" w="5412">
                    <a:moveTo>
                      <a:pt x="1" y="1"/>
                    </a:moveTo>
                    <a:lnTo>
                      <a:pt x="1" y="9932"/>
                    </a:lnTo>
                    <a:cubicBezTo>
                      <a:pt x="1" y="10182"/>
                      <a:pt x="61" y="10429"/>
                      <a:pt x="169" y="10658"/>
                    </a:cubicBezTo>
                    <a:lnTo>
                      <a:pt x="5412" y="54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29" name="Google Shape;329;p19"/>
              <p:cNvSpPr/>
              <p:nvPr/>
            </p:nvSpPr>
            <p:spPr>
              <a:xfrm>
                <a:off x="6552700" y="1033450"/>
                <a:ext cx="135325" cy="266450"/>
              </a:xfrm>
              <a:custGeom>
                <a:rect b="b" l="l" r="r" t="t"/>
                <a:pathLst>
                  <a:path extrusionOk="0" h="10658" w="5413">
                    <a:moveTo>
                      <a:pt x="5412" y="1"/>
                    </a:moveTo>
                    <a:lnTo>
                      <a:pt x="1" y="5415"/>
                    </a:lnTo>
                    <a:lnTo>
                      <a:pt x="5243" y="10658"/>
                    </a:lnTo>
                    <a:cubicBezTo>
                      <a:pt x="5352" y="10429"/>
                      <a:pt x="5412" y="10182"/>
                      <a:pt x="5412" y="9932"/>
                    </a:cubicBezTo>
                    <a:lnTo>
                      <a:pt x="54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30" name="Google Shape;330;p19"/>
              <p:cNvSpPr/>
              <p:nvPr/>
            </p:nvSpPr>
            <p:spPr>
              <a:xfrm>
                <a:off x="6462150" y="985275"/>
                <a:ext cx="28025" cy="28250"/>
              </a:xfrm>
              <a:custGeom>
                <a:rect b="b" l="l" r="r" t="t"/>
                <a:pathLst>
                  <a:path extrusionOk="0" h="1130" w="1121">
                    <a:moveTo>
                      <a:pt x="566" y="1"/>
                    </a:moveTo>
                    <a:cubicBezTo>
                      <a:pt x="253" y="1"/>
                      <a:pt x="0" y="254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955" y="1130"/>
                      <a:pt x="1060" y="862"/>
                      <a:pt x="1120" y="528"/>
                    </a:cubicBezTo>
                    <a:cubicBezTo>
                      <a:pt x="1102" y="233"/>
                      <a:pt x="862" y="4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31" name="Google Shape;331;p19"/>
              <p:cNvSpPr/>
              <p:nvPr/>
            </p:nvSpPr>
            <p:spPr>
              <a:xfrm>
                <a:off x="6288775" y="1182900"/>
                <a:ext cx="375075" cy="141175"/>
              </a:xfrm>
              <a:custGeom>
                <a:rect b="b" l="l" r="r" t="t"/>
                <a:pathLst>
                  <a:path extrusionOk="0" h="5647" w="15003">
                    <a:moveTo>
                      <a:pt x="5475" y="0"/>
                    </a:moveTo>
                    <a:lnTo>
                      <a:pt x="0" y="5478"/>
                    </a:lnTo>
                    <a:cubicBezTo>
                      <a:pt x="226" y="5586"/>
                      <a:pt x="473" y="5646"/>
                      <a:pt x="726" y="5646"/>
                    </a:cubicBezTo>
                    <a:lnTo>
                      <a:pt x="14277" y="5646"/>
                    </a:lnTo>
                    <a:cubicBezTo>
                      <a:pt x="14527" y="5646"/>
                      <a:pt x="14774" y="5586"/>
                      <a:pt x="15002" y="5478"/>
                    </a:cubicBez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32" name="Google Shape;332;p19"/>
              <p:cNvSpPr/>
              <p:nvPr/>
            </p:nvSpPr>
            <p:spPr>
              <a:xfrm>
                <a:off x="6278675" y="965325"/>
                <a:ext cx="42350" cy="84725"/>
              </a:xfrm>
              <a:custGeom>
                <a:rect b="b" l="l" r="r" t="t"/>
                <a:pathLst>
                  <a:path extrusionOk="0" h="3389" w="1694">
                    <a:moveTo>
                      <a:pt x="1693" y="1"/>
                    </a:moveTo>
                    <a:lnTo>
                      <a:pt x="1" y="1693"/>
                    </a:lnTo>
                    <a:lnTo>
                      <a:pt x="1693" y="3388"/>
                    </a:lnTo>
                    <a:lnTo>
                      <a:pt x="16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33" name="Google Shape;333;p19"/>
              <p:cNvSpPr/>
              <p:nvPr/>
            </p:nvSpPr>
            <p:spPr>
              <a:xfrm>
                <a:off x="6631525" y="965325"/>
                <a:ext cx="42400" cy="84725"/>
              </a:xfrm>
              <a:custGeom>
                <a:rect b="b" l="l" r="r" t="t"/>
                <a:pathLst>
                  <a:path extrusionOk="0" h="3389" w="1696">
                    <a:moveTo>
                      <a:pt x="1" y="1"/>
                    </a:moveTo>
                    <a:lnTo>
                      <a:pt x="1" y="3388"/>
                    </a:lnTo>
                    <a:lnTo>
                      <a:pt x="1696" y="16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>
                <a:off x="6349225" y="842250"/>
                <a:ext cx="254100" cy="312425"/>
              </a:xfrm>
              <a:custGeom>
                <a:rect b="b" l="l" r="r" t="t"/>
                <a:pathLst>
                  <a:path extrusionOk="0" h="12497" w="10164">
                    <a:moveTo>
                      <a:pt x="5081" y="2333"/>
                    </a:moveTo>
                    <a:cubicBezTo>
                      <a:pt x="5779" y="2333"/>
                      <a:pt x="6477" y="2518"/>
                      <a:pt x="7098" y="2885"/>
                    </a:cubicBezTo>
                    <a:cubicBezTo>
                      <a:pt x="8299" y="3596"/>
                      <a:pt x="9034" y="4891"/>
                      <a:pt x="9034" y="6288"/>
                    </a:cubicBezTo>
                    <a:cubicBezTo>
                      <a:pt x="9034" y="7293"/>
                      <a:pt x="8207" y="7981"/>
                      <a:pt x="7335" y="7981"/>
                    </a:cubicBezTo>
                    <a:cubicBezTo>
                      <a:pt x="6947" y="7981"/>
                      <a:pt x="6550" y="7845"/>
                      <a:pt x="6213" y="7540"/>
                    </a:cubicBezTo>
                    <a:cubicBezTo>
                      <a:pt x="5894" y="7824"/>
                      <a:pt x="5492" y="7968"/>
                      <a:pt x="5089" y="7968"/>
                    </a:cubicBezTo>
                    <a:cubicBezTo>
                      <a:pt x="4739" y="7968"/>
                      <a:pt x="4388" y="7860"/>
                      <a:pt x="4090" y="7640"/>
                    </a:cubicBezTo>
                    <a:cubicBezTo>
                      <a:pt x="3448" y="7170"/>
                      <a:pt x="3222" y="6315"/>
                      <a:pt x="3551" y="5589"/>
                    </a:cubicBezTo>
                    <a:cubicBezTo>
                      <a:pt x="3826" y="4973"/>
                      <a:pt x="4435" y="4593"/>
                      <a:pt x="5087" y="4593"/>
                    </a:cubicBezTo>
                    <a:cubicBezTo>
                      <a:pt x="5205" y="4593"/>
                      <a:pt x="5325" y="4606"/>
                      <a:pt x="5445" y="4632"/>
                    </a:cubicBezTo>
                    <a:cubicBezTo>
                      <a:pt x="6225" y="4800"/>
                      <a:pt x="6779" y="5490"/>
                      <a:pt x="6776" y="6288"/>
                    </a:cubicBezTo>
                    <a:cubicBezTo>
                      <a:pt x="6776" y="6660"/>
                      <a:pt x="7058" y="6846"/>
                      <a:pt x="7340" y="6846"/>
                    </a:cubicBezTo>
                    <a:cubicBezTo>
                      <a:pt x="7623" y="6846"/>
                      <a:pt x="7905" y="6660"/>
                      <a:pt x="7905" y="6288"/>
                    </a:cubicBezTo>
                    <a:cubicBezTo>
                      <a:pt x="7905" y="5288"/>
                      <a:pt x="7378" y="4367"/>
                      <a:pt x="6520" y="3858"/>
                    </a:cubicBezTo>
                    <a:cubicBezTo>
                      <a:pt x="6076" y="3595"/>
                      <a:pt x="5578" y="3463"/>
                      <a:pt x="5080" y="3463"/>
                    </a:cubicBezTo>
                    <a:cubicBezTo>
                      <a:pt x="4614" y="3463"/>
                      <a:pt x="4147" y="3578"/>
                      <a:pt x="3725" y="3810"/>
                    </a:cubicBezTo>
                    <a:cubicBezTo>
                      <a:pt x="2849" y="4288"/>
                      <a:pt x="2295" y="5195"/>
                      <a:pt x="2262" y="6191"/>
                    </a:cubicBezTo>
                    <a:cubicBezTo>
                      <a:pt x="2226" y="7188"/>
                      <a:pt x="2723" y="8128"/>
                      <a:pt x="3563" y="8667"/>
                    </a:cubicBezTo>
                    <a:cubicBezTo>
                      <a:pt x="4023" y="8960"/>
                      <a:pt x="4541" y="9107"/>
                      <a:pt x="5077" y="9107"/>
                    </a:cubicBezTo>
                    <a:cubicBezTo>
                      <a:pt x="5519" y="9107"/>
                      <a:pt x="5973" y="9007"/>
                      <a:pt x="6414" y="8805"/>
                    </a:cubicBezTo>
                    <a:cubicBezTo>
                      <a:pt x="6502" y="8765"/>
                      <a:pt x="6585" y="8746"/>
                      <a:pt x="6664" y="8746"/>
                    </a:cubicBezTo>
                    <a:cubicBezTo>
                      <a:pt x="7191" y="8746"/>
                      <a:pt x="7476" y="9559"/>
                      <a:pt x="6884" y="9832"/>
                    </a:cubicBezTo>
                    <a:cubicBezTo>
                      <a:pt x="6300" y="10100"/>
                      <a:pt x="5685" y="10239"/>
                      <a:pt x="5077" y="10239"/>
                    </a:cubicBezTo>
                    <a:cubicBezTo>
                      <a:pt x="4340" y="10239"/>
                      <a:pt x="3611" y="10036"/>
                      <a:pt x="2954" y="9615"/>
                    </a:cubicBezTo>
                    <a:cubicBezTo>
                      <a:pt x="1777" y="8865"/>
                      <a:pt x="1084" y="7546"/>
                      <a:pt x="1133" y="6152"/>
                    </a:cubicBezTo>
                    <a:cubicBezTo>
                      <a:pt x="1178" y="4755"/>
                      <a:pt x="1958" y="3490"/>
                      <a:pt x="3183" y="2819"/>
                    </a:cubicBezTo>
                    <a:cubicBezTo>
                      <a:pt x="3775" y="2494"/>
                      <a:pt x="4429" y="2333"/>
                      <a:pt x="5081" y="2333"/>
                    </a:cubicBezTo>
                    <a:close/>
                    <a:moveTo>
                      <a:pt x="618" y="0"/>
                    </a:moveTo>
                    <a:cubicBezTo>
                      <a:pt x="277" y="0"/>
                      <a:pt x="0" y="277"/>
                      <a:pt x="0" y="618"/>
                    </a:cubicBezTo>
                    <a:lnTo>
                      <a:pt x="0" y="9441"/>
                    </a:lnTo>
                    <a:lnTo>
                      <a:pt x="3057" y="12497"/>
                    </a:lnTo>
                    <a:lnTo>
                      <a:pt x="7107" y="12497"/>
                    </a:lnTo>
                    <a:lnTo>
                      <a:pt x="10163" y="9441"/>
                    </a:lnTo>
                    <a:lnTo>
                      <a:pt x="10163" y="723"/>
                    </a:lnTo>
                    <a:cubicBezTo>
                      <a:pt x="10163" y="326"/>
                      <a:pt x="9838" y="0"/>
                      <a:pt x="9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335" name="Google Shape;335;p19"/>
          <p:cNvSpPr txBox="1"/>
          <p:nvPr>
            <p:ph type="title"/>
          </p:nvPr>
        </p:nvSpPr>
        <p:spPr>
          <a:xfrm>
            <a:off x="710275" y="554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>
                <a:solidFill>
                  <a:schemeClr val="accent3"/>
                </a:solidFill>
              </a:rPr>
              <a:t>Implementation</a:t>
            </a:r>
            <a:endParaRPr sz="5400"/>
          </a:p>
        </p:txBody>
      </p:sp>
      <p:sp>
        <p:nvSpPr>
          <p:cNvPr id="336" name="Google Shape;336;p19"/>
          <p:cNvSpPr/>
          <p:nvPr/>
        </p:nvSpPr>
        <p:spPr>
          <a:xfrm>
            <a:off x="4402392" y="2101698"/>
            <a:ext cx="339253" cy="318060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/>
          <p:nvPr>
            <p:ph type="title"/>
          </p:nvPr>
        </p:nvSpPr>
        <p:spPr>
          <a:xfrm>
            <a:off x="485625" y="86375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Evaluation</a:t>
            </a:r>
            <a:endParaRPr>
              <a:solidFill>
                <a:srgbClr val="674EA7"/>
              </a:solidFill>
            </a:endParaRPr>
          </a:p>
        </p:txBody>
      </p:sp>
      <p:grpSp>
        <p:nvGrpSpPr>
          <p:cNvPr id="342" name="Google Shape;342;p20"/>
          <p:cNvGrpSpPr/>
          <p:nvPr/>
        </p:nvGrpSpPr>
        <p:grpSpPr>
          <a:xfrm>
            <a:off x="2850201" y="2972876"/>
            <a:ext cx="5000574" cy="847200"/>
            <a:chOff x="3433276" y="2409276"/>
            <a:chExt cx="5000574" cy="847200"/>
          </a:xfrm>
        </p:grpSpPr>
        <p:sp>
          <p:nvSpPr>
            <p:cNvPr id="343" name="Google Shape;343;p20"/>
            <p:cNvSpPr/>
            <p:nvPr/>
          </p:nvSpPr>
          <p:spPr>
            <a:xfrm rot="-5400000">
              <a:off x="4121626" y="1720926"/>
              <a:ext cx="847200" cy="2223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4288175" y="2639976"/>
              <a:ext cx="1948800" cy="3858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Lessons learned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5" name="Google Shape;345;p20"/>
            <p:cNvSpPr txBox="1"/>
            <p:nvPr/>
          </p:nvSpPr>
          <p:spPr>
            <a:xfrm>
              <a:off x="6347050" y="2565426"/>
              <a:ext cx="208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" name="Google Shape;346;p20"/>
          <p:cNvGrpSpPr/>
          <p:nvPr/>
        </p:nvGrpSpPr>
        <p:grpSpPr>
          <a:xfrm>
            <a:off x="2850201" y="4109238"/>
            <a:ext cx="5000574" cy="847200"/>
            <a:chOff x="3433276" y="3545638"/>
            <a:chExt cx="5000574" cy="847200"/>
          </a:xfrm>
        </p:grpSpPr>
        <p:sp>
          <p:nvSpPr>
            <p:cNvPr id="347" name="Google Shape;347;p20"/>
            <p:cNvSpPr/>
            <p:nvPr/>
          </p:nvSpPr>
          <p:spPr>
            <a:xfrm rot="-5400000">
              <a:off x="4121626" y="2857288"/>
              <a:ext cx="847200" cy="2223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4288175" y="3776338"/>
              <a:ext cx="1948800" cy="3858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Budget 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49" name="Google Shape;349;p20"/>
            <p:cNvSpPr txBox="1"/>
            <p:nvPr/>
          </p:nvSpPr>
          <p:spPr>
            <a:xfrm>
              <a:off x="6347050" y="3701788"/>
              <a:ext cx="208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0" name="Google Shape;350;p20"/>
          <p:cNvGrpSpPr/>
          <p:nvPr/>
        </p:nvGrpSpPr>
        <p:grpSpPr>
          <a:xfrm>
            <a:off x="2850201" y="1684115"/>
            <a:ext cx="5000574" cy="847200"/>
            <a:chOff x="3433276" y="1272915"/>
            <a:chExt cx="5000574" cy="847200"/>
          </a:xfrm>
        </p:grpSpPr>
        <p:sp>
          <p:nvSpPr>
            <p:cNvPr id="351" name="Google Shape;351;p20"/>
            <p:cNvSpPr/>
            <p:nvPr/>
          </p:nvSpPr>
          <p:spPr>
            <a:xfrm rot="-5400000">
              <a:off x="4121626" y="584565"/>
              <a:ext cx="847200" cy="2223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4288175" y="1503615"/>
              <a:ext cx="1948800" cy="3858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3" name="Google Shape;353;p20"/>
            <p:cNvSpPr txBox="1"/>
            <p:nvPr/>
          </p:nvSpPr>
          <p:spPr>
            <a:xfrm>
              <a:off x="6347050" y="1429065"/>
              <a:ext cx="208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4" name="Google Shape;354;p20"/>
          <p:cNvGrpSpPr/>
          <p:nvPr/>
        </p:nvGrpSpPr>
        <p:grpSpPr>
          <a:xfrm>
            <a:off x="3072539" y="2090489"/>
            <a:ext cx="339253" cy="339253"/>
            <a:chOff x="3271200" y="1435075"/>
            <a:chExt cx="481825" cy="481825"/>
          </a:xfrm>
        </p:grpSpPr>
        <p:sp>
          <p:nvSpPr>
            <p:cNvPr id="355" name="Google Shape;355;p20"/>
            <p:cNvSpPr/>
            <p:nvPr/>
          </p:nvSpPr>
          <p:spPr>
            <a:xfrm>
              <a:off x="3271200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3356575" y="1520525"/>
              <a:ext cx="311000" cy="311025"/>
            </a:xfrm>
            <a:custGeom>
              <a:rect b="b" l="l" r="r" t="t"/>
              <a:pathLst>
                <a:path extrusionOk="0" h="12441" w="1244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7" name="Google Shape;357;p20"/>
          <p:cNvGrpSpPr/>
          <p:nvPr/>
        </p:nvGrpSpPr>
        <p:grpSpPr>
          <a:xfrm>
            <a:off x="3132220" y="3226929"/>
            <a:ext cx="219890" cy="339095"/>
            <a:chOff x="5726350" y="2028150"/>
            <a:chExt cx="312300" cy="481600"/>
          </a:xfrm>
        </p:grpSpPr>
        <p:sp>
          <p:nvSpPr>
            <p:cNvPr id="358" name="Google Shape;358;p20"/>
            <p:cNvSpPr/>
            <p:nvPr/>
          </p:nvSpPr>
          <p:spPr>
            <a:xfrm>
              <a:off x="5756075" y="2028150"/>
              <a:ext cx="252825" cy="83275"/>
            </a:xfrm>
            <a:custGeom>
              <a:rect b="b" l="l" r="r" t="t"/>
              <a:pathLst>
                <a:path extrusionOk="0" h="3331" w="10113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5726350" y="2139650"/>
              <a:ext cx="312300" cy="224425"/>
            </a:xfrm>
            <a:custGeom>
              <a:rect b="b" l="l" r="r" t="t"/>
              <a:pathLst>
                <a:path extrusionOk="0" h="8977" w="12492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5842500" y="2392350"/>
              <a:ext cx="79975" cy="117400"/>
            </a:xfrm>
            <a:custGeom>
              <a:rect b="b" l="l" r="r" t="t"/>
              <a:pathLst>
                <a:path extrusionOk="0" h="4696" w="3199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1" name="Google Shape;361;p20"/>
          <p:cNvGrpSpPr/>
          <p:nvPr/>
        </p:nvGrpSpPr>
        <p:grpSpPr>
          <a:xfrm>
            <a:off x="3071879" y="4363202"/>
            <a:ext cx="340573" cy="339271"/>
            <a:chOff x="898875" y="4399275"/>
            <a:chExt cx="483700" cy="481850"/>
          </a:xfrm>
        </p:grpSpPr>
        <p:sp>
          <p:nvSpPr>
            <p:cNvPr id="362" name="Google Shape;362;p20"/>
            <p:cNvSpPr/>
            <p:nvPr/>
          </p:nvSpPr>
          <p:spPr>
            <a:xfrm>
              <a:off x="992750" y="4642900"/>
              <a:ext cx="145300" cy="144100"/>
            </a:xfrm>
            <a:custGeom>
              <a:rect b="b" l="l" r="r" t="t"/>
              <a:pathLst>
                <a:path extrusionOk="0" h="5764" w="5812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1138025" y="4763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269550" y="4399275"/>
              <a:ext cx="113025" cy="112125"/>
            </a:xfrm>
            <a:custGeom>
              <a:rect b="b" l="l" r="r" t="t"/>
              <a:pathLst>
                <a:path extrusionOk="0" h="4485" w="4521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1161975" y="4531175"/>
              <a:ext cx="91400" cy="84350"/>
            </a:xfrm>
            <a:custGeom>
              <a:rect b="b" l="l" r="r" t="t"/>
              <a:pathLst>
                <a:path extrusionOk="0" h="3374" w="3656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1031050" y="4411100"/>
              <a:ext cx="338650" cy="338725"/>
            </a:xfrm>
            <a:custGeom>
              <a:rect b="b" l="l" r="r" t="t"/>
              <a:pathLst>
                <a:path extrusionOk="0" h="13549" w="13546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1130500" y="4740450"/>
              <a:ext cx="108950" cy="111250"/>
            </a:xfrm>
            <a:custGeom>
              <a:rect b="b" l="l" r="r" t="t"/>
              <a:pathLst>
                <a:path extrusionOk="0" h="4450" w="4358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927325" y="4539825"/>
              <a:ext cx="114150" cy="109800"/>
            </a:xfrm>
            <a:custGeom>
              <a:rect b="b" l="l" r="r" t="t"/>
              <a:pathLst>
                <a:path extrusionOk="0" h="4392" w="4566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898875" y="4711550"/>
              <a:ext cx="170825" cy="169575"/>
            </a:xfrm>
            <a:custGeom>
              <a:rect b="b" l="l" r="r" t="t"/>
              <a:pathLst>
                <a:path extrusionOk="0" h="6783" w="6833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70" name="Google Shape;370;p20"/>
          <p:cNvGrpSpPr/>
          <p:nvPr/>
        </p:nvGrpSpPr>
        <p:grpSpPr>
          <a:xfrm>
            <a:off x="2778701" y="639465"/>
            <a:ext cx="5000574" cy="847200"/>
            <a:chOff x="3433276" y="1272915"/>
            <a:chExt cx="5000574" cy="847200"/>
          </a:xfrm>
        </p:grpSpPr>
        <p:sp>
          <p:nvSpPr>
            <p:cNvPr id="371" name="Google Shape;371;p20"/>
            <p:cNvSpPr/>
            <p:nvPr/>
          </p:nvSpPr>
          <p:spPr>
            <a:xfrm rot="-5400000">
              <a:off x="4121626" y="584565"/>
              <a:ext cx="847200" cy="2223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4288175" y="1503615"/>
              <a:ext cx="1948800" cy="3858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Result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3" name="Google Shape;373;p20"/>
            <p:cNvSpPr txBox="1"/>
            <p:nvPr/>
          </p:nvSpPr>
          <p:spPr>
            <a:xfrm>
              <a:off x="6347050" y="1429065"/>
              <a:ext cx="208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4" name="Google Shape;374;p20"/>
          <p:cNvGrpSpPr/>
          <p:nvPr/>
        </p:nvGrpSpPr>
        <p:grpSpPr>
          <a:xfrm>
            <a:off x="1876197" y="927291"/>
            <a:ext cx="973963" cy="2471369"/>
            <a:chOff x="2215781" y="1696445"/>
            <a:chExt cx="955053" cy="2272941"/>
          </a:xfrm>
        </p:grpSpPr>
        <p:grpSp>
          <p:nvGrpSpPr>
            <p:cNvPr id="375" name="Google Shape;375;p20"/>
            <p:cNvGrpSpPr/>
            <p:nvPr/>
          </p:nvGrpSpPr>
          <p:grpSpPr>
            <a:xfrm>
              <a:off x="2288356" y="1696445"/>
              <a:ext cx="882450" cy="1136250"/>
              <a:chOff x="2288356" y="1696445"/>
              <a:chExt cx="882450" cy="1136250"/>
            </a:xfrm>
          </p:grpSpPr>
          <p:sp>
            <p:nvSpPr>
              <p:cNvPr id="376" name="Google Shape;376;p20"/>
              <p:cNvSpPr/>
              <p:nvPr/>
            </p:nvSpPr>
            <p:spPr>
              <a:xfrm flipH="1">
                <a:off x="2288356" y="1696445"/>
                <a:ext cx="773700" cy="7737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77" name="Google Shape;377;p20"/>
              <p:cNvCxnSpPr>
                <a:stCxn id="376" idx="0"/>
              </p:cNvCxnSpPr>
              <p:nvPr/>
            </p:nvCxnSpPr>
            <p:spPr>
              <a:xfrm>
                <a:off x="2675206" y="1696445"/>
                <a:ext cx="495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378" name="Google Shape;378;p20"/>
              <p:cNvCxnSpPr>
                <a:stCxn id="376" idx="2"/>
              </p:cNvCxnSpPr>
              <p:nvPr/>
            </p:nvCxnSpPr>
            <p:spPr>
              <a:xfrm>
                <a:off x="2288356" y="2083295"/>
                <a:ext cx="0" cy="74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79" name="Google Shape;379;p20"/>
            <p:cNvGrpSpPr/>
            <p:nvPr/>
          </p:nvGrpSpPr>
          <p:grpSpPr>
            <a:xfrm>
              <a:off x="2288412" y="2832906"/>
              <a:ext cx="882422" cy="1136481"/>
              <a:chOff x="7009125" y="3265500"/>
              <a:chExt cx="565800" cy="728700"/>
            </a:xfrm>
          </p:grpSpPr>
          <p:sp>
            <p:nvSpPr>
              <p:cNvPr id="380" name="Google Shape;380;p20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81" name="Google Shape;381;p20"/>
              <p:cNvCxnSpPr>
                <a:stCxn id="380" idx="0"/>
              </p:cNvCxnSpPr>
              <p:nvPr/>
            </p:nvCxnSpPr>
            <p:spPr>
              <a:xfrm>
                <a:off x="7257225" y="3994200"/>
                <a:ext cx="31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382" name="Google Shape;382;p20"/>
              <p:cNvCxnSpPr>
                <a:stCxn id="380" idx="2"/>
              </p:cNvCxnSpPr>
              <p:nvPr/>
            </p:nvCxnSpPr>
            <p:spPr>
              <a:xfrm rot="10800000">
                <a:off x="7009125" y="3265500"/>
                <a:ext cx="0" cy="480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83" name="Google Shape;383;p20"/>
            <p:cNvSpPr/>
            <p:nvPr/>
          </p:nvSpPr>
          <p:spPr>
            <a:xfrm>
              <a:off x="2215781" y="2760409"/>
              <a:ext cx="144900" cy="144900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205101" y="2013637"/>
            <a:ext cx="2645088" cy="2765715"/>
            <a:chOff x="577118" y="1696445"/>
            <a:chExt cx="2593732" cy="2272941"/>
          </a:xfrm>
        </p:grpSpPr>
        <p:grpSp>
          <p:nvGrpSpPr>
            <p:cNvPr id="385" name="Google Shape;385;p20"/>
            <p:cNvGrpSpPr/>
            <p:nvPr/>
          </p:nvGrpSpPr>
          <p:grpSpPr>
            <a:xfrm>
              <a:off x="2288356" y="1696445"/>
              <a:ext cx="882450" cy="1136250"/>
              <a:chOff x="2288356" y="1696445"/>
              <a:chExt cx="882450" cy="1136250"/>
            </a:xfrm>
          </p:grpSpPr>
          <p:sp>
            <p:nvSpPr>
              <p:cNvPr id="386" name="Google Shape;386;p20"/>
              <p:cNvSpPr/>
              <p:nvPr/>
            </p:nvSpPr>
            <p:spPr>
              <a:xfrm flipH="1">
                <a:off x="2288356" y="1696445"/>
                <a:ext cx="773700" cy="7737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87" name="Google Shape;387;p20"/>
              <p:cNvCxnSpPr>
                <a:stCxn id="386" idx="0"/>
              </p:cNvCxnSpPr>
              <p:nvPr/>
            </p:nvCxnSpPr>
            <p:spPr>
              <a:xfrm>
                <a:off x="2675206" y="1696445"/>
                <a:ext cx="495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388" name="Google Shape;388;p20"/>
              <p:cNvCxnSpPr>
                <a:stCxn id="386" idx="2"/>
              </p:cNvCxnSpPr>
              <p:nvPr/>
            </p:nvCxnSpPr>
            <p:spPr>
              <a:xfrm>
                <a:off x="2288356" y="2083295"/>
                <a:ext cx="0" cy="74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9" name="Google Shape;389;p20"/>
            <p:cNvGrpSpPr/>
            <p:nvPr/>
          </p:nvGrpSpPr>
          <p:grpSpPr>
            <a:xfrm>
              <a:off x="2288412" y="2832906"/>
              <a:ext cx="882422" cy="1136481"/>
              <a:chOff x="7009125" y="3265500"/>
              <a:chExt cx="565800" cy="728700"/>
            </a:xfrm>
          </p:grpSpPr>
          <p:sp>
            <p:nvSpPr>
              <p:cNvPr id="390" name="Google Shape;390;p20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1" name="Google Shape;391;p20"/>
              <p:cNvCxnSpPr>
                <a:stCxn id="390" idx="0"/>
              </p:cNvCxnSpPr>
              <p:nvPr/>
            </p:nvCxnSpPr>
            <p:spPr>
              <a:xfrm>
                <a:off x="7257225" y="3994200"/>
                <a:ext cx="31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392" name="Google Shape;392;p20"/>
              <p:cNvCxnSpPr>
                <a:stCxn id="390" idx="2"/>
              </p:cNvCxnSpPr>
              <p:nvPr/>
            </p:nvCxnSpPr>
            <p:spPr>
              <a:xfrm rot="10800000">
                <a:off x="7009125" y="3265500"/>
                <a:ext cx="0" cy="480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93" name="Google Shape;393;p20"/>
            <p:cNvCxnSpPr/>
            <p:nvPr/>
          </p:nvCxnSpPr>
          <p:spPr>
            <a:xfrm>
              <a:off x="1602150" y="2832788"/>
              <a:ext cx="1568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sp>
          <p:nvSpPr>
            <p:cNvPr id="394" name="Google Shape;394;p20"/>
            <p:cNvSpPr/>
            <p:nvPr/>
          </p:nvSpPr>
          <p:spPr>
            <a:xfrm>
              <a:off x="2215781" y="2760409"/>
              <a:ext cx="144900" cy="144900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577118" y="2083291"/>
              <a:ext cx="1434900" cy="1400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695007" y="2240095"/>
              <a:ext cx="1178700" cy="110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Evaluation</a:t>
              </a:r>
              <a:endParaRPr sz="13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00" y="177350"/>
            <a:ext cx="8798203" cy="49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ject Management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BB831"/>
      </a:accent1>
      <a:accent2>
        <a:srgbClr val="FB8569"/>
      </a:accent2>
      <a:accent3>
        <a:srgbClr val="FB569C"/>
      </a:accent3>
      <a:accent4>
        <a:srgbClr val="E850E0"/>
      </a:accent4>
      <a:accent5>
        <a:srgbClr val="8225E2"/>
      </a:accent5>
      <a:accent6>
        <a:srgbClr val="9C27B0"/>
      </a:accent6>
      <a:hlink>
        <a:srgbClr val="FBB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