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Lst>
  <p:sldSz cy="10287000" cx="18288000"/>
  <p:notesSz cx="6858000" cy="9144000"/>
  <p:embeddedFontLst>
    <p:embeddedFont>
      <p:font typeface="Antonio"/>
      <p:regular r:id="rId10"/>
      <p:bold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12" roundtripDataSignature="AMtx7mimH14hr5MpYIE9boUl5h1G7gIlf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Antonio-bold.fntdata"/><Relationship Id="rId10" Type="http://schemas.openxmlformats.org/officeDocument/2006/relationships/font" Target="fonts/Antonio-regular.fntdata"/><Relationship Id="rId12" Type="http://customschemas.google.com/relationships/presentationmetadata" Target="metadata"/><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Strategies to use: </a:t>
            </a:r>
            <a:endParaRPr/>
          </a:p>
          <a:p>
            <a:pPr indent="-298450" lvl="0" marL="457200" rtl="0" algn="l">
              <a:lnSpc>
                <a:spcPct val="100000"/>
              </a:lnSpc>
              <a:spcBef>
                <a:spcPts val="0"/>
              </a:spcBef>
              <a:spcAft>
                <a:spcPts val="0"/>
              </a:spcAft>
              <a:buSzPts val="1100"/>
              <a:buNone/>
            </a:pPr>
            <a:r>
              <a:rPr lang="en-US"/>
              <a:t>Say This:  That sounds really tough. That’s frustrating/scary/sad. There has been so much to worry about. We’ve all been navigating so much uncertainty. I can tell how hard you’ve all worked. Thank you for sharing. </a:t>
            </a:r>
            <a:endParaRPr/>
          </a:p>
          <a:p>
            <a:pPr indent="-298450" lvl="0" marL="457200" rtl="0" algn="l">
              <a:lnSpc>
                <a:spcPct val="100000"/>
              </a:lnSpc>
              <a:spcBef>
                <a:spcPts val="0"/>
              </a:spcBef>
              <a:spcAft>
                <a:spcPts val="0"/>
              </a:spcAft>
              <a:buSzPts val="1100"/>
              <a:buNone/>
            </a:pPr>
            <a:br>
              <a:rPr lang="en-US"/>
            </a:br>
            <a:endParaRPr/>
          </a:p>
          <a:p>
            <a:pPr indent="-298450" lvl="0" marL="457200" rtl="0" algn="l">
              <a:lnSpc>
                <a:spcPct val="100000"/>
              </a:lnSpc>
              <a:spcBef>
                <a:spcPts val="0"/>
              </a:spcBef>
              <a:spcAft>
                <a:spcPts val="0"/>
              </a:spcAft>
              <a:buSzPts val="1100"/>
              <a:buNone/>
            </a:pPr>
            <a:r>
              <a:rPr lang="en-US"/>
              <a:t>Not to say:That  You shouldn’t feel that way. We’ll get over it.  You should think more positively. You can’t think like that. You should think more positively.  Unsolicited advice. (e.g. Have you tried…?)</a:t>
            </a:r>
            <a:endParaRPr/>
          </a:p>
          <a:p>
            <a:pPr indent="0" lvl="0" marL="0" rtl="0" algn="l">
              <a:lnSpc>
                <a:spcPct val="100000"/>
              </a:lnSpc>
              <a:spcBef>
                <a:spcPts val="0"/>
              </a:spcBef>
              <a:spcAft>
                <a:spcPts val="0"/>
              </a:spcAft>
              <a:buSzPts val="1100"/>
              <a:buNone/>
            </a:pPr>
            <a:br>
              <a:rPr lang="en-US"/>
            </a:br>
            <a:endParaRPr/>
          </a:p>
        </p:txBody>
      </p:sp>
      <p:sp>
        <p:nvSpPr>
          <p:cNvPr id="94" name="Google Shape;94;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6" name="Google Shape;116;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01: Strategies: </a:t>
            </a:r>
            <a:endParaRPr/>
          </a:p>
          <a:p>
            <a:pPr indent="-171450" lvl="0" marL="171450" rtl="0" algn="l">
              <a:lnSpc>
                <a:spcPct val="100000"/>
              </a:lnSpc>
              <a:spcBef>
                <a:spcPts val="0"/>
              </a:spcBef>
              <a:spcAft>
                <a:spcPts val="0"/>
              </a:spcAft>
              <a:buSzPts val="1100"/>
              <a:buChar char="●"/>
            </a:pPr>
            <a:r>
              <a:rPr lang="en-US"/>
              <a:t>Encourage positive feedback</a:t>
            </a:r>
            <a:endParaRPr/>
          </a:p>
          <a:p>
            <a:pPr indent="-171450" lvl="0" marL="171450" rtl="0" algn="l">
              <a:lnSpc>
                <a:spcPct val="100000"/>
              </a:lnSpc>
              <a:spcBef>
                <a:spcPts val="0"/>
              </a:spcBef>
              <a:spcAft>
                <a:spcPts val="0"/>
              </a:spcAft>
              <a:buSzPts val="1100"/>
              <a:buChar char="●"/>
            </a:pPr>
            <a:r>
              <a:rPr lang="en-US"/>
              <a:t>Never rant to someone on your team</a:t>
            </a:r>
            <a:endParaRPr/>
          </a:p>
          <a:p>
            <a:pPr indent="-171450" lvl="0" marL="171450" rtl="0" algn="l">
              <a:lnSpc>
                <a:spcPct val="100000"/>
              </a:lnSpc>
              <a:spcBef>
                <a:spcPts val="0"/>
              </a:spcBef>
              <a:spcAft>
                <a:spcPts val="0"/>
              </a:spcAft>
              <a:buSzPts val="1100"/>
              <a:buChar char="●"/>
            </a:pPr>
            <a:r>
              <a:rPr lang="en-US"/>
              <a:t>Don't feed the beast –don’t give them reactions</a:t>
            </a:r>
            <a:endParaRPr/>
          </a:p>
          <a:p>
            <a:pPr indent="-171450" lvl="0" marL="171450" rtl="0" algn="l">
              <a:lnSpc>
                <a:spcPct val="100000"/>
              </a:lnSpc>
              <a:spcBef>
                <a:spcPts val="0"/>
              </a:spcBef>
              <a:spcAft>
                <a:spcPts val="0"/>
              </a:spcAft>
              <a:buSzPts val="1100"/>
              <a:buChar char="●"/>
            </a:pPr>
            <a:r>
              <a:rPr lang="en-US"/>
              <a:t>Assume good intent, give the person a good start/introduction</a:t>
            </a:r>
            <a:endParaRPr/>
          </a:p>
          <a:p>
            <a:pPr indent="-171450" lvl="0" marL="171450" rtl="0" algn="l">
              <a:lnSpc>
                <a:spcPct val="100000"/>
              </a:lnSpc>
              <a:spcBef>
                <a:spcPts val="0"/>
              </a:spcBef>
              <a:spcAft>
                <a:spcPts val="0"/>
              </a:spcAft>
              <a:buSzPts val="1100"/>
              <a:buChar char="●"/>
            </a:pPr>
            <a:r>
              <a:rPr lang="en-US"/>
              <a:t>Address it in private</a:t>
            </a:r>
            <a:endParaRPr/>
          </a:p>
          <a:p>
            <a:pPr indent="-171450" lvl="0" marL="171450" rtl="0" algn="l">
              <a:lnSpc>
                <a:spcPct val="100000"/>
              </a:lnSpc>
              <a:spcBef>
                <a:spcPts val="0"/>
              </a:spcBef>
              <a:spcAft>
                <a:spcPts val="0"/>
              </a:spcAft>
              <a:buSzPts val="1100"/>
              <a:buChar char="●"/>
            </a:pPr>
            <a:r>
              <a:rPr lang="en-US"/>
              <a:t>Okay to get a 3rd person involved as a mediator or witness or unbiaed neutral person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02: example a parent thinks you should make all children be oral and that you should focus on ensuring that the education focuses on speech therapy so they don’t sound "deaf."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03: your teammate wants to spend the donations on social media not on in person events to recruit members, and is passionate about this idea.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04: When a fellow leader in your group doesn't complete their tasks but is also a friend of yours --how do you ask them to do the work? The fellow leader is more laid back but is a nice person.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US"/>
              <a:t>05: A fellow community advocate is VERY active (almost dictator in style) about sharing their story at any public forum they find, and it does not allow you time to share your community initiative since you both want to advocate for community needs. Their focus is quite different from yours as well as their leadership and working style.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
        <p:nvSpPr>
          <p:cNvPr id="139" name="Google Shape;139;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4"/>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1" name="Google Shape;71;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5"/>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5"/>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7" name="Google Shape;77;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6"/>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6"/>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8" name="Google Shape;18;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8"/>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8"/>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0" name="Google Shape;30;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9"/>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6" name="Google Shape;36;p9"/>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7" name="Google Shape;37;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0"/>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3" name="Google Shape;43;p10"/>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4" name="Google Shape;44;p10"/>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5" name="Google Shape;45;p10"/>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6" name="Google Shape;46;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2"/>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2"/>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57" name="Google Shape;57;p12"/>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8" name="Google Shape;58;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3"/>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3"/>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3"/>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5" name="Google Shape;65;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1F0EA"/>
        </a:solidFill>
      </p:bgPr>
    </p:bg>
    <p:spTree>
      <p:nvGrpSpPr>
        <p:cNvPr id="83" name="Shape 83"/>
        <p:cNvGrpSpPr/>
        <p:nvPr/>
      </p:nvGrpSpPr>
      <p:grpSpPr>
        <a:xfrm>
          <a:off x="0" y="0"/>
          <a:ext cx="0" cy="0"/>
          <a:chOff x="0" y="0"/>
          <a:chExt cx="0" cy="0"/>
        </a:xfrm>
      </p:grpSpPr>
      <p:sp>
        <p:nvSpPr>
          <p:cNvPr id="84" name="Google Shape;84;p1"/>
          <p:cNvSpPr/>
          <p:nvPr/>
        </p:nvSpPr>
        <p:spPr>
          <a:xfrm>
            <a:off x="0" y="0"/>
            <a:ext cx="4208900" cy="10287000"/>
          </a:xfrm>
          <a:prstGeom prst="rect">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5" name="Google Shape;85;p1"/>
          <p:cNvSpPr/>
          <p:nvPr/>
        </p:nvSpPr>
        <p:spPr>
          <a:xfrm>
            <a:off x="4208900" y="3430150"/>
            <a:ext cx="14079100" cy="10004"/>
          </a:xfrm>
          <a:prstGeom prst="rect">
            <a:avLst/>
          </a:prstGeom>
          <a:solidFill>
            <a:srgbClr val="351F1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6" name="Google Shape;86;p1"/>
          <p:cNvSpPr txBox="1"/>
          <p:nvPr/>
        </p:nvSpPr>
        <p:spPr>
          <a:xfrm>
            <a:off x="5274219" y="4105048"/>
            <a:ext cx="12115180" cy="1991180"/>
          </a:xfrm>
          <a:prstGeom prst="rect">
            <a:avLst/>
          </a:prstGeom>
          <a:noFill/>
          <a:ln>
            <a:noFill/>
          </a:ln>
        </p:spPr>
        <p:txBody>
          <a:bodyPr anchorCtr="0" anchor="t" bIns="0" lIns="0" spcFirstLastPara="1" rIns="0" wrap="square" tIns="0">
            <a:spAutoFit/>
          </a:bodyPr>
          <a:lstStyle/>
          <a:p>
            <a:pPr indent="0" lvl="0" marL="0" marR="0" rtl="0" algn="l">
              <a:lnSpc>
                <a:spcPct val="127004"/>
              </a:lnSpc>
              <a:spcBef>
                <a:spcPts val="0"/>
              </a:spcBef>
              <a:spcAft>
                <a:spcPts val="0"/>
              </a:spcAft>
              <a:buClr>
                <a:srgbClr val="000000"/>
              </a:buClr>
              <a:buSzPts val="12535"/>
              <a:buFont typeface="Arial"/>
              <a:buNone/>
            </a:pPr>
            <a:r>
              <a:rPr b="1" i="0" lang="en-US" sz="12535" u="none" cap="none" strike="noStrike">
                <a:solidFill>
                  <a:srgbClr val="351F16"/>
                </a:solidFill>
                <a:latin typeface="Antonio"/>
                <a:ea typeface="Antonio"/>
                <a:cs typeface="Antonio"/>
                <a:sym typeface="Antonio"/>
              </a:rPr>
              <a:t>MANAGEMENT</a:t>
            </a:r>
            <a:endParaRPr b="0" i="0" sz="1400" u="none" cap="none" strike="noStrike">
              <a:solidFill>
                <a:srgbClr val="000000"/>
              </a:solidFill>
              <a:latin typeface="Arial"/>
              <a:ea typeface="Arial"/>
              <a:cs typeface="Arial"/>
              <a:sym typeface="Arial"/>
            </a:endParaRPr>
          </a:p>
        </p:txBody>
      </p:sp>
      <p:sp>
        <p:nvSpPr>
          <p:cNvPr id="87" name="Google Shape;87;p1"/>
          <p:cNvSpPr txBox="1"/>
          <p:nvPr/>
        </p:nvSpPr>
        <p:spPr>
          <a:xfrm>
            <a:off x="5274219" y="721354"/>
            <a:ext cx="12115180" cy="1991180"/>
          </a:xfrm>
          <a:prstGeom prst="rect">
            <a:avLst/>
          </a:prstGeom>
          <a:noFill/>
          <a:ln>
            <a:noFill/>
          </a:ln>
        </p:spPr>
        <p:txBody>
          <a:bodyPr anchorCtr="0" anchor="t" bIns="0" lIns="0" spcFirstLastPara="1" rIns="0" wrap="square" tIns="0">
            <a:spAutoFit/>
          </a:bodyPr>
          <a:lstStyle/>
          <a:p>
            <a:pPr indent="0" lvl="0" marL="0" marR="0" rtl="0" algn="l">
              <a:lnSpc>
                <a:spcPct val="127004"/>
              </a:lnSpc>
              <a:spcBef>
                <a:spcPts val="0"/>
              </a:spcBef>
              <a:spcAft>
                <a:spcPts val="0"/>
              </a:spcAft>
              <a:buClr>
                <a:srgbClr val="000000"/>
              </a:buClr>
              <a:buSzPts val="12535"/>
              <a:buFont typeface="Arial"/>
              <a:buNone/>
            </a:pPr>
            <a:r>
              <a:rPr b="1" i="0" lang="en-US" sz="12535" u="none" cap="none" strike="noStrike">
                <a:solidFill>
                  <a:srgbClr val="351F16"/>
                </a:solidFill>
                <a:latin typeface="Antonio"/>
                <a:ea typeface="Antonio"/>
                <a:cs typeface="Antonio"/>
                <a:sym typeface="Antonio"/>
              </a:rPr>
              <a:t>CONFLICT</a:t>
            </a:r>
            <a:endParaRPr b="0" i="0" sz="1400" u="none" cap="none" strike="noStrike">
              <a:solidFill>
                <a:srgbClr val="000000"/>
              </a:solidFill>
              <a:latin typeface="Arial"/>
              <a:ea typeface="Arial"/>
              <a:cs typeface="Arial"/>
              <a:sym typeface="Arial"/>
            </a:endParaRPr>
          </a:p>
        </p:txBody>
      </p:sp>
      <p:sp>
        <p:nvSpPr>
          <p:cNvPr id="88" name="Google Shape;88;p1"/>
          <p:cNvSpPr txBox="1"/>
          <p:nvPr/>
        </p:nvSpPr>
        <p:spPr>
          <a:xfrm>
            <a:off x="5274219" y="7822184"/>
            <a:ext cx="12115180" cy="1352868"/>
          </a:xfrm>
          <a:prstGeom prst="rect">
            <a:avLst/>
          </a:prstGeom>
          <a:noFill/>
          <a:ln>
            <a:noFill/>
          </a:ln>
        </p:spPr>
        <p:txBody>
          <a:bodyPr anchorCtr="0" anchor="t" bIns="0" lIns="0" spcFirstLastPara="1" rIns="0" wrap="square" tIns="0">
            <a:spAutoFit/>
          </a:bodyPr>
          <a:lstStyle/>
          <a:p>
            <a:pPr indent="0" lvl="0" marL="0" marR="0" rtl="0" algn="l">
              <a:lnSpc>
                <a:spcPct val="127006"/>
              </a:lnSpc>
              <a:spcBef>
                <a:spcPts val="0"/>
              </a:spcBef>
              <a:spcAft>
                <a:spcPts val="0"/>
              </a:spcAft>
              <a:buClr>
                <a:srgbClr val="000000"/>
              </a:buClr>
              <a:buSzPts val="8535"/>
              <a:buFont typeface="Arial"/>
              <a:buNone/>
            </a:pPr>
            <a:r>
              <a:rPr b="1" i="0" lang="en-US" sz="8535" u="none" cap="none" strike="noStrike">
                <a:solidFill>
                  <a:srgbClr val="FD6925"/>
                </a:solidFill>
                <a:latin typeface="Antonio"/>
                <a:ea typeface="Antonio"/>
                <a:cs typeface="Antonio"/>
                <a:sym typeface="Antonio"/>
              </a:rPr>
              <a:t>(HOW TO NOT KILL EACH OTHER)</a:t>
            </a:r>
            <a:endParaRPr b="0" i="0" sz="1400" u="none" cap="none" strike="noStrike">
              <a:solidFill>
                <a:srgbClr val="000000"/>
              </a:solidFill>
              <a:latin typeface="Arial"/>
              <a:ea typeface="Arial"/>
              <a:cs typeface="Arial"/>
              <a:sym typeface="Arial"/>
            </a:endParaRPr>
          </a:p>
        </p:txBody>
      </p:sp>
      <p:sp>
        <p:nvSpPr>
          <p:cNvPr id="89" name="Google Shape;89;p1"/>
          <p:cNvSpPr/>
          <p:nvPr/>
        </p:nvSpPr>
        <p:spPr>
          <a:xfrm>
            <a:off x="4208900" y="6813844"/>
            <a:ext cx="14079100" cy="10004"/>
          </a:xfrm>
          <a:prstGeom prst="rect">
            <a:avLst/>
          </a:prstGeom>
          <a:solidFill>
            <a:srgbClr val="351F1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90" name="Google Shape;90;p1"/>
          <p:cNvPicPr preferRelativeResize="0"/>
          <p:nvPr/>
        </p:nvPicPr>
        <p:blipFill rotWithShape="1">
          <a:blip r:embed="rId3">
            <a:alphaModFix/>
          </a:blip>
          <a:srcRect b="0" l="0" r="0" t="0"/>
          <a:stretch/>
        </p:blipFill>
        <p:spPr>
          <a:xfrm>
            <a:off x="214115" y="3237381"/>
            <a:ext cx="3994785" cy="4114800"/>
          </a:xfrm>
          <a:prstGeom prst="rect">
            <a:avLst/>
          </a:prstGeom>
          <a:noFill/>
          <a:ln>
            <a:noFill/>
          </a:ln>
        </p:spPr>
      </p:pic>
      <p:sp>
        <p:nvSpPr>
          <p:cNvPr id="91" name="Google Shape;91;p1"/>
          <p:cNvSpPr txBox="1"/>
          <p:nvPr/>
        </p:nvSpPr>
        <p:spPr>
          <a:xfrm>
            <a:off x="776675" y="9240875"/>
            <a:ext cx="15216600" cy="985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600">
                <a:latin typeface="Calibri"/>
                <a:ea typeface="Calibri"/>
                <a:cs typeface="Calibri"/>
                <a:sym typeface="Calibri"/>
              </a:rPr>
              <a:t>IFHOHYP Study Session 2021 </a:t>
            </a:r>
            <a:endParaRPr sz="2600">
              <a:latin typeface="Calibri"/>
              <a:ea typeface="Calibri"/>
              <a:cs typeface="Calibri"/>
              <a:sym typeface="Calibri"/>
            </a:endParaRPr>
          </a:p>
          <a:p>
            <a:pPr indent="0" lvl="0" marL="0" rtl="0" algn="l">
              <a:spcBef>
                <a:spcPts val="0"/>
              </a:spcBef>
              <a:spcAft>
                <a:spcPts val="0"/>
              </a:spcAft>
              <a:buNone/>
            </a:pPr>
            <a:r>
              <a:rPr lang="en-US" sz="2600">
                <a:latin typeface="Calibri"/>
                <a:ea typeface="Calibri"/>
                <a:cs typeface="Calibri"/>
                <a:sym typeface="Calibri"/>
              </a:rPr>
              <a:t>Presented and Created by Maria Skoczyńska and Nicole Leung </a:t>
            </a:r>
            <a:endParaRPr sz="2600">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D6925"/>
        </a:solidFill>
      </p:bgPr>
    </p:bg>
    <p:spTree>
      <p:nvGrpSpPr>
        <p:cNvPr id="95" name="Shape 95"/>
        <p:cNvGrpSpPr/>
        <p:nvPr/>
      </p:nvGrpSpPr>
      <p:grpSpPr>
        <a:xfrm>
          <a:off x="0" y="0"/>
          <a:ext cx="0" cy="0"/>
          <a:chOff x="0" y="0"/>
          <a:chExt cx="0" cy="0"/>
        </a:xfrm>
      </p:grpSpPr>
      <p:sp>
        <p:nvSpPr>
          <p:cNvPr id="96" name="Google Shape;96;p2"/>
          <p:cNvSpPr/>
          <p:nvPr/>
        </p:nvSpPr>
        <p:spPr>
          <a:xfrm>
            <a:off x="7196488" y="0"/>
            <a:ext cx="9525" cy="10950960"/>
          </a:xfrm>
          <a:prstGeom prst="rect">
            <a:avLst/>
          </a:prstGeom>
          <a:solidFill>
            <a:srgbClr val="351F1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7" name="Google Shape;97;p2"/>
          <p:cNvSpPr/>
          <p:nvPr/>
        </p:nvSpPr>
        <p:spPr>
          <a:xfrm>
            <a:off x="7196488" y="6883386"/>
            <a:ext cx="11346715" cy="9554"/>
          </a:xfrm>
          <a:prstGeom prst="rect">
            <a:avLst/>
          </a:prstGeom>
          <a:solidFill>
            <a:srgbClr val="351F1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 name="Google Shape;98;p2"/>
          <p:cNvSpPr/>
          <p:nvPr/>
        </p:nvSpPr>
        <p:spPr>
          <a:xfrm>
            <a:off x="7196488" y="3832211"/>
            <a:ext cx="11346715" cy="9554"/>
          </a:xfrm>
          <a:prstGeom prst="rect">
            <a:avLst/>
          </a:prstGeom>
          <a:solidFill>
            <a:srgbClr val="351F1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9" name="Google Shape;99;p2"/>
          <p:cNvSpPr/>
          <p:nvPr/>
        </p:nvSpPr>
        <p:spPr>
          <a:xfrm>
            <a:off x="8848875" y="-112905"/>
            <a:ext cx="9525" cy="10950960"/>
          </a:xfrm>
          <a:prstGeom prst="rect">
            <a:avLst/>
          </a:prstGeom>
          <a:solidFill>
            <a:srgbClr val="351F1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00" name="Google Shape;100;p2"/>
          <p:cNvGrpSpPr/>
          <p:nvPr/>
        </p:nvGrpSpPr>
        <p:grpSpPr>
          <a:xfrm>
            <a:off x="9955715" y="720187"/>
            <a:ext cx="7135799" cy="2952497"/>
            <a:chOff x="0" y="-171451"/>
            <a:chExt cx="9514398" cy="3936662"/>
          </a:xfrm>
        </p:grpSpPr>
        <p:sp>
          <p:nvSpPr>
            <p:cNvPr id="101" name="Google Shape;101;p2"/>
            <p:cNvSpPr txBox="1"/>
            <p:nvPr/>
          </p:nvSpPr>
          <p:spPr>
            <a:xfrm>
              <a:off x="0" y="-171451"/>
              <a:ext cx="9514398" cy="3141885"/>
            </a:xfrm>
            <a:prstGeom prst="rect">
              <a:avLst/>
            </a:prstGeom>
            <a:noFill/>
            <a:ln>
              <a:noFill/>
            </a:ln>
          </p:spPr>
          <p:txBody>
            <a:bodyPr anchorCtr="0" anchor="t" bIns="0" lIns="0" spcFirstLastPara="1" rIns="0" wrap="square" tIns="0">
              <a:spAutoFit/>
            </a:bodyPr>
            <a:lstStyle/>
            <a:p>
              <a:pPr indent="0" lvl="0" marL="0" marR="0" rtl="0" algn="l">
                <a:lnSpc>
                  <a:spcPct val="190036"/>
                </a:lnSpc>
                <a:spcBef>
                  <a:spcPts val="0"/>
                </a:spcBef>
                <a:spcAft>
                  <a:spcPts val="0"/>
                </a:spcAft>
                <a:buClr>
                  <a:srgbClr val="000000"/>
                </a:buClr>
                <a:buSzPts val="2499"/>
                <a:buFont typeface="Arial"/>
                <a:buNone/>
              </a:pPr>
              <a:r>
                <a:rPr b="1" i="0" lang="en-US" sz="2499" u="none" cap="none" strike="noStrike">
                  <a:solidFill>
                    <a:srgbClr val="351F16"/>
                  </a:solidFill>
                  <a:latin typeface="Arial"/>
                  <a:ea typeface="Arial"/>
                  <a:cs typeface="Arial"/>
                  <a:sym typeface="Arial"/>
                </a:rPr>
                <a:t>YOU CANNOT PLEASE EVERYONE - DO NOT MAKE PROMISES YOU CANNOT KEEP</a:t>
              </a:r>
              <a:endParaRPr b="0" i="0" sz="1400" u="none" cap="none" strike="noStrike">
                <a:solidFill>
                  <a:srgbClr val="000000"/>
                </a:solidFill>
                <a:latin typeface="Arial"/>
                <a:ea typeface="Arial"/>
                <a:cs typeface="Arial"/>
                <a:sym typeface="Arial"/>
              </a:endParaRPr>
            </a:p>
            <a:p>
              <a:pPr indent="0" lvl="0" marL="0" marR="0" rtl="0" algn="l">
                <a:lnSpc>
                  <a:spcPct val="190076"/>
                </a:lnSpc>
                <a:spcBef>
                  <a:spcPts val="0"/>
                </a:spcBef>
                <a:spcAft>
                  <a:spcPts val="0"/>
                </a:spcAft>
                <a:buClr>
                  <a:srgbClr val="000000"/>
                </a:buClr>
                <a:buSzPts val="2499"/>
                <a:buFont typeface="Arial"/>
                <a:buNone/>
              </a:pPr>
              <a:r>
                <a:rPr b="1" i="0" lang="en-US" sz="2499" u="none" cap="none" strike="noStrike">
                  <a:solidFill>
                    <a:srgbClr val="351F16"/>
                  </a:solidFill>
                  <a:latin typeface="Arial"/>
                  <a:ea typeface="Arial"/>
                  <a:cs typeface="Arial"/>
                  <a:sym typeface="Arial"/>
                </a:rPr>
                <a:t>THINK BEFORE REACTING - KILLING SOMEONE DOESN'T SOLVE CONFLICT ;)</a:t>
              </a:r>
              <a:endParaRPr b="0" i="0" sz="1400" u="none" cap="none" strike="noStrike">
                <a:solidFill>
                  <a:srgbClr val="000000"/>
                </a:solidFill>
                <a:latin typeface="Arial"/>
                <a:ea typeface="Arial"/>
                <a:cs typeface="Arial"/>
                <a:sym typeface="Arial"/>
              </a:endParaRPr>
            </a:p>
          </p:txBody>
        </p:sp>
        <p:sp>
          <p:nvSpPr>
            <p:cNvPr id="102" name="Google Shape;102;p2"/>
            <p:cNvSpPr txBox="1"/>
            <p:nvPr/>
          </p:nvSpPr>
          <p:spPr>
            <a:xfrm>
              <a:off x="0" y="3096979"/>
              <a:ext cx="9514398" cy="668232"/>
            </a:xfrm>
            <a:prstGeom prst="rect">
              <a:avLst/>
            </a:prstGeom>
            <a:noFill/>
            <a:ln>
              <a:noFill/>
            </a:ln>
          </p:spPr>
          <p:txBody>
            <a:bodyPr anchorCtr="0" anchor="t" bIns="0" lIns="0" spcFirstLastPara="1" rIns="0" wrap="square" tIns="0">
              <a:spAutoFit/>
            </a:bodyPr>
            <a:lstStyle/>
            <a:p>
              <a:pPr indent="0" lvl="0" marL="0" marR="0" rtl="0" algn="l">
                <a:lnSpc>
                  <a:spcPct val="263888"/>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grpSp>
        <p:nvGrpSpPr>
          <p:cNvPr id="103" name="Google Shape;103;p2"/>
          <p:cNvGrpSpPr/>
          <p:nvPr/>
        </p:nvGrpSpPr>
        <p:grpSpPr>
          <a:xfrm>
            <a:off x="9955715" y="4168108"/>
            <a:ext cx="7135799" cy="2350517"/>
            <a:chOff x="0" y="-171451"/>
            <a:chExt cx="9514398" cy="3134022"/>
          </a:xfrm>
        </p:grpSpPr>
        <p:sp>
          <p:nvSpPr>
            <p:cNvPr id="104" name="Google Shape;104;p2"/>
            <p:cNvSpPr txBox="1"/>
            <p:nvPr/>
          </p:nvSpPr>
          <p:spPr>
            <a:xfrm>
              <a:off x="0" y="-171451"/>
              <a:ext cx="9514398" cy="2428014"/>
            </a:xfrm>
            <a:prstGeom prst="rect">
              <a:avLst/>
            </a:prstGeom>
            <a:noFill/>
            <a:ln>
              <a:noFill/>
            </a:ln>
          </p:spPr>
          <p:txBody>
            <a:bodyPr anchorCtr="0" anchor="t" bIns="0" lIns="0" spcFirstLastPara="1" rIns="0" wrap="square" tIns="0">
              <a:spAutoFit/>
            </a:bodyPr>
            <a:lstStyle/>
            <a:p>
              <a:pPr indent="0" lvl="0" marL="0" marR="0" rtl="0" algn="l">
                <a:lnSpc>
                  <a:spcPct val="189960"/>
                </a:lnSpc>
                <a:spcBef>
                  <a:spcPts val="0"/>
                </a:spcBef>
                <a:spcAft>
                  <a:spcPts val="0"/>
                </a:spcAft>
                <a:buClr>
                  <a:srgbClr val="000000"/>
                </a:buClr>
                <a:buSzPts val="2500"/>
                <a:buFont typeface="Arial"/>
                <a:buNone/>
              </a:pPr>
              <a:r>
                <a:rPr b="1" i="0" lang="en-US" sz="2500" u="none" cap="none" strike="noStrike">
                  <a:solidFill>
                    <a:srgbClr val="351F16"/>
                  </a:solidFill>
                  <a:latin typeface="Arial"/>
                  <a:ea typeface="Arial"/>
                  <a:cs typeface="Arial"/>
                  <a:sym typeface="Arial"/>
                </a:rPr>
                <a:t>TRY TO UNDERSTAND OTHER PERSPECTIVES</a:t>
              </a:r>
              <a:endParaRPr b="1" i="0" sz="2500" u="none" cap="none" strike="noStrike">
                <a:solidFill>
                  <a:srgbClr val="351F16"/>
                </a:solidFill>
                <a:latin typeface="Arial"/>
                <a:ea typeface="Arial"/>
                <a:cs typeface="Arial"/>
                <a:sym typeface="Arial"/>
              </a:endParaRPr>
            </a:p>
            <a:p>
              <a:pPr indent="0" lvl="0" marL="0" marR="0" rtl="0" algn="l">
                <a:lnSpc>
                  <a:spcPct val="190000"/>
                </a:lnSpc>
                <a:spcBef>
                  <a:spcPts val="0"/>
                </a:spcBef>
                <a:spcAft>
                  <a:spcPts val="0"/>
                </a:spcAft>
                <a:buClr>
                  <a:srgbClr val="000000"/>
                </a:buClr>
                <a:buSzPts val="2500"/>
                <a:buFont typeface="Arial"/>
                <a:buNone/>
              </a:pPr>
              <a:r>
                <a:rPr b="1" i="0" lang="en-US" sz="2500" u="none" cap="none" strike="noStrike">
                  <a:solidFill>
                    <a:srgbClr val="351F16"/>
                  </a:solidFill>
                  <a:latin typeface="Arial"/>
                  <a:ea typeface="Arial"/>
                  <a:cs typeface="Arial"/>
                  <a:sym typeface="Arial"/>
                </a:rPr>
                <a:t>(EMPATHY CAN BE BENEFICIAL)</a:t>
              </a:r>
              <a:endParaRPr b="0" i="0" sz="1400" u="none" cap="none" strike="noStrike">
                <a:solidFill>
                  <a:srgbClr val="000000"/>
                </a:solidFill>
                <a:latin typeface="Arial"/>
                <a:ea typeface="Arial"/>
                <a:cs typeface="Arial"/>
                <a:sym typeface="Arial"/>
              </a:endParaRPr>
            </a:p>
          </p:txBody>
        </p:sp>
        <p:sp>
          <p:nvSpPr>
            <p:cNvPr id="105" name="Google Shape;105;p2"/>
            <p:cNvSpPr txBox="1"/>
            <p:nvPr/>
          </p:nvSpPr>
          <p:spPr>
            <a:xfrm>
              <a:off x="0" y="2294339"/>
              <a:ext cx="9514398" cy="668232"/>
            </a:xfrm>
            <a:prstGeom prst="rect">
              <a:avLst/>
            </a:prstGeom>
            <a:noFill/>
            <a:ln>
              <a:noFill/>
            </a:ln>
          </p:spPr>
          <p:txBody>
            <a:bodyPr anchorCtr="0" anchor="t" bIns="0" lIns="0" spcFirstLastPara="1" rIns="0" wrap="square" tIns="0">
              <a:spAutoFit/>
            </a:bodyPr>
            <a:lstStyle/>
            <a:p>
              <a:pPr indent="0" lvl="0" marL="0" marR="0" rtl="0" algn="l">
                <a:lnSpc>
                  <a:spcPct val="263888"/>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grpSp>
        <p:nvGrpSpPr>
          <p:cNvPr id="106" name="Google Shape;106;p2"/>
          <p:cNvGrpSpPr/>
          <p:nvPr/>
        </p:nvGrpSpPr>
        <p:grpSpPr>
          <a:xfrm>
            <a:off x="9955715" y="7354887"/>
            <a:ext cx="7135799" cy="2952497"/>
            <a:chOff x="0" y="-171451"/>
            <a:chExt cx="9514398" cy="3936662"/>
          </a:xfrm>
        </p:grpSpPr>
        <p:sp>
          <p:nvSpPr>
            <p:cNvPr id="107" name="Google Shape;107;p2"/>
            <p:cNvSpPr txBox="1"/>
            <p:nvPr/>
          </p:nvSpPr>
          <p:spPr>
            <a:xfrm>
              <a:off x="0" y="-171451"/>
              <a:ext cx="9514398" cy="3141885"/>
            </a:xfrm>
            <a:prstGeom prst="rect">
              <a:avLst/>
            </a:prstGeom>
            <a:noFill/>
            <a:ln>
              <a:noFill/>
            </a:ln>
          </p:spPr>
          <p:txBody>
            <a:bodyPr anchorCtr="0" anchor="t" bIns="0" lIns="0" spcFirstLastPara="1" rIns="0" wrap="square" tIns="0">
              <a:spAutoFit/>
            </a:bodyPr>
            <a:lstStyle/>
            <a:p>
              <a:pPr indent="0" lvl="0" marL="0" marR="0" rtl="0" algn="l">
                <a:lnSpc>
                  <a:spcPct val="190036"/>
                </a:lnSpc>
                <a:spcBef>
                  <a:spcPts val="0"/>
                </a:spcBef>
                <a:spcAft>
                  <a:spcPts val="0"/>
                </a:spcAft>
                <a:buClr>
                  <a:srgbClr val="000000"/>
                </a:buClr>
                <a:buSzPts val="2499"/>
                <a:buFont typeface="Arial"/>
                <a:buNone/>
              </a:pPr>
              <a:r>
                <a:rPr b="1" i="0" lang="en-US" sz="2499" u="none" cap="none" strike="noStrike">
                  <a:solidFill>
                    <a:srgbClr val="351F16"/>
                  </a:solidFill>
                  <a:latin typeface="Arial"/>
                  <a:ea typeface="Arial"/>
                  <a:cs typeface="Arial"/>
                  <a:sym typeface="Arial"/>
                </a:rPr>
                <a:t>LOOK FOR COMPROMISE</a:t>
              </a:r>
              <a:endParaRPr b="0" i="0" sz="1400" u="none" cap="none" strike="noStrike">
                <a:solidFill>
                  <a:srgbClr val="000000"/>
                </a:solidFill>
                <a:latin typeface="Arial"/>
                <a:ea typeface="Arial"/>
                <a:cs typeface="Arial"/>
                <a:sym typeface="Arial"/>
              </a:endParaRPr>
            </a:p>
            <a:p>
              <a:pPr indent="0" lvl="0" marL="0" marR="0" rtl="0" algn="l">
                <a:lnSpc>
                  <a:spcPct val="190036"/>
                </a:lnSpc>
                <a:spcBef>
                  <a:spcPts val="0"/>
                </a:spcBef>
                <a:spcAft>
                  <a:spcPts val="0"/>
                </a:spcAft>
                <a:buClr>
                  <a:srgbClr val="000000"/>
                </a:buClr>
                <a:buSzPts val="2499"/>
                <a:buFont typeface="Arial"/>
                <a:buNone/>
              </a:pPr>
              <a:r>
                <a:rPr b="1" i="0" lang="en-US" sz="2499" u="none" cap="none" strike="noStrike">
                  <a:solidFill>
                    <a:srgbClr val="351F16"/>
                  </a:solidFill>
                  <a:latin typeface="Arial"/>
                  <a:ea typeface="Arial"/>
                  <a:cs typeface="Arial"/>
                  <a:sym typeface="Arial"/>
                </a:rPr>
                <a:t>ASSURE FAIR PROCESS </a:t>
              </a:r>
              <a:endParaRPr b="0" i="0" sz="1400" u="none" cap="none" strike="noStrike">
                <a:solidFill>
                  <a:srgbClr val="000000"/>
                </a:solidFill>
                <a:latin typeface="Arial"/>
                <a:ea typeface="Arial"/>
                <a:cs typeface="Arial"/>
                <a:sym typeface="Arial"/>
              </a:endParaRPr>
            </a:p>
            <a:p>
              <a:pPr indent="0" lvl="0" marL="0" marR="0" rtl="0" algn="l">
                <a:lnSpc>
                  <a:spcPct val="190076"/>
                </a:lnSpc>
                <a:spcBef>
                  <a:spcPts val="0"/>
                </a:spcBef>
                <a:spcAft>
                  <a:spcPts val="0"/>
                </a:spcAft>
                <a:buClr>
                  <a:srgbClr val="000000"/>
                </a:buClr>
                <a:buSzPts val="2499"/>
                <a:buFont typeface="Arial"/>
                <a:buNone/>
              </a:pPr>
              <a:r>
                <a:rPr b="1" i="0" lang="en-US" sz="2499" u="none" cap="none" strike="noStrike">
                  <a:solidFill>
                    <a:srgbClr val="351F16"/>
                  </a:solidFill>
                  <a:latin typeface="Arial"/>
                  <a:ea typeface="Arial"/>
                  <a:cs typeface="Arial"/>
                  <a:sym typeface="Arial"/>
                </a:rPr>
                <a:t>TAKE RESPONSIBILITY IF YOU MADE A MISTAKE</a:t>
              </a:r>
              <a:endParaRPr b="0" i="0" sz="1400" u="none" cap="none" strike="noStrike">
                <a:solidFill>
                  <a:srgbClr val="000000"/>
                </a:solidFill>
                <a:latin typeface="Arial"/>
                <a:ea typeface="Arial"/>
                <a:cs typeface="Arial"/>
                <a:sym typeface="Arial"/>
              </a:endParaRPr>
            </a:p>
          </p:txBody>
        </p:sp>
        <p:sp>
          <p:nvSpPr>
            <p:cNvPr id="108" name="Google Shape;108;p2"/>
            <p:cNvSpPr txBox="1"/>
            <p:nvPr/>
          </p:nvSpPr>
          <p:spPr>
            <a:xfrm>
              <a:off x="0" y="3096979"/>
              <a:ext cx="9514398" cy="668232"/>
            </a:xfrm>
            <a:prstGeom prst="rect">
              <a:avLst/>
            </a:prstGeom>
            <a:noFill/>
            <a:ln>
              <a:noFill/>
            </a:ln>
          </p:spPr>
          <p:txBody>
            <a:bodyPr anchorCtr="0" anchor="t" bIns="0" lIns="0" spcFirstLastPara="1" rIns="0" wrap="square" tIns="0">
              <a:spAutoFit/>
            </a:bodyPr>
            <a:lstStyle/>
            <a:p>
              <a:pPr indent="0" lvl="0" marL="0" marR="0" rtl="0" algn="l">
                <a:lnSpc>
                  <a:spcPct val="263888"/>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09" name="Google Shape;109;p2"/>
          <p:cNvSpPr txBox="1"/>
          <p:nvPr/>
        </p:nvSpPr>
        <p:spPr>
          <a:xfrm>
            <a:off x="1028700" y="1313193"/>
            <a:ext cx="5304600" cy="3081300"/>
          </a:xfrm>
          <a:prstGeom prst="rect">
            <a:avLst/>
          </a:prstGeom>
          <a:noFill/>
          <a:ln>
            <a:noFill/>
          </a:ln>
        </p:spPr>
        <p:txBody>
          <a:bodyPr anchorCtr="0" anchor="t" bIns="0" lIns="0" spcFirstLastPara="1" rIns="0" wrap="square" tIns="0">
            <a:spAutoFit/>
          </a:bodyPr>
          <a:lstStyle/>
          <a:p>
            <a:pPr indent="0" lvl="0" marL="0" marR="0" rtl="0" algn="ctr">
              <a:lnSpc>
                <a:spcPct val="120002"/>
              </a:lnSpc>
              <a:spcBef>
                <a:spcPts val="0"/>
              </a:spcBef>
              <a:spcAft>
                <a:spcPts val="0"/>
              </a:spcAft>
              <a:buClr>
                <a:srgbClr val="000000"/>
              </a:buClr>
              <a:buSzPts val="9099"/>
              <a:buFont typeface="Arial"/>
              <a:buNone/>
            </a:pPr>
            <a:r>
              <a:rPr b="1" i="0" lang="en-US" sz="9099" u="none" cap="none" strike="noStrike">
                <a:solidFill>
                  <a:srgbClr val="351F16"/>
                </a:solidFill>
                <a:latin typeface="Antonio"/>
                <a:ea typeface="Antonio"/>
                <a:cs typeface="Antonio"/>
                <a:sym typeface="Antonio"/>
              </a:rPr>
              <a:t>PRINCIPLES:</a:t>
            </a:r>
            <a:endParaRPr b="0" i="0" sz="1400" u="none" cap="none" strike="noStrike">
              <a:solidFill>
                <a:srgbClr val="000000"/>
              </a:solidFill>
              <a:latin typeface="Arial"/>
              <a:ea typeface="Arial"/>
              <a:cs typeface="Arial"/>
              <a:sym typeface="Arial"/>
            </a:endParaRPr>
          </a:p>
          <a:p>
            <a:pPr indent="0" lvl="0" marL="0" marR="0" rtl="0" algn="ctr">
              <a:lnSpc>
                <a:spcPct val="120002"/>
              </a:lnSpc>
              <a:spcBef>
                <a:spcPts val="0"/>
              </a:spcBef>
              <a:spcAft>
                <a:spcPts val="0"/>
              </a:spcAft>
              <a:buClr>
                <a:srgbClr val="000000"/>
              </a:buClr>
              <a:buSzPts val="9099"/>
              <a:buFont typeface="Arial"/>
              <a:buNone/>
            </a:pPr>
            <a:r>
              <a:rPr b="1" i="0" lang="en-US" sz="9099" u="none" cap="none" strike="noStrike">
                <a:solidFill>
                  <a:srgbClr val="351F16"/>
                </a:solidFill>
                <a:latin typeface="Antonio"/>
                <a:ea typeface="Antonio"/>
                <a:cs typeface="Antonio"/>
                <a:sym typeface="Antonio"/>
              </a:rPr>
              <a:t>EXAMPLES</a:t>
            </a:r>
            <a:endParaRPr b="0" i="0" sz="1400" u="none" cap="none" strike="noStrike">
              <a:solidFill>
                <a:srgbClr val="000000"/>
              </a:solidFill>
              <a:latin typeface="Arial"/>
              <a:ea typeface="Arial"/>
              <a:cs typeface="Arial"/>
              <a:sym typeface="Arial"/>
            </a:endParaRPr>
          </a:p>
        </p:txBody>
      </p:sp>
      <p:pic>
        <p:nvPicPr>
          <p:cNvPr id="110" name="Google Shape;110;p2"/>
          <p:cNvPicPr preferRelativeResize="0"/>
          <p:nvPr/>
        </p:nvPicPr>
        <p:blipFill rotWithShape="1">
          <a:blip r:embed="rId3">
            <a:alphaModFix/>
          </a:blip>
          <a:srcRect b="0" l="0" r="0" t="0"/>
          <a:stretch/>
        </p:blipFill>
        <p:spPr>
          <a:xfrm>
            <a:off x="2081976" y="4641652"/>
            <a:ext cx="3198078" cy="4616648"/>
          </a:xfrm>
          <a:prstGeom prst="rect">
            <a:avLst/>
          </a:prstGeom>
          <a:noFill/>
          <a:ln>
            <a:noFill/>
          </a:ln>
        </p:spPr>
      </p:pic>
      <p:sp>
        <p:nvSpPr>
          <p:cNvPr id="111" name="Google Shape;111;p2"/>
          <p:cNvSpPr txBox="1"/>
          <p:nvPr/>
        </p:nvSpPr>
        <p:spPr>
          <a:xfrm rot="-5400000">
            <a:off x="6891588" y="1655796"/>
            <a:ext cx="2276673" cy="662632"/>
          </a:xfrm>
          <a:prstGeom prst="rect">
            <a:avLst/>
          </a:prstGeom>
          <a:noFill/>
          <a:ln>
            <a:noFill/>
          </a:ln>
        </p:spPr>
        <p:txBody>
          <a:bodyPr anchorCtr="0" anchor="t" bIns="0" lIns="0" spcFirstLastPara="1" rIns="0" wrap="square" tIns="0">
            <a:spAutoFit/>
          </a:bodyPr>
          <a:lstStyle/>
          <a:p>
            <a:pPr indent="0" lvl="0" marL="0" marR="0" rtl="0" algn="ctr">
              <a:lnSpc>
                <a:spcPct val="120000"/>
              </a:lnSpc>
              <a:spcBef>
                <a:spcPts val="0"/>
              </a:spcBef>
              <a:spcAft>
                <a:spcPts val="0"/>
              </a:spcAft>
              <a:buClr>
                <a:srgbClr val="000000"/>
              </a:buClr>
              <a:buSzPts val="4410"/>
              <a:buFont typeface="Arial"/>
              <a:buNone/>
            </a:pPr>
            <a:r>
              <a:rPr b="1" i="0" lang="en-US" sz="4410" u="none" cap="none" strike="noStrike">
                <a:solidFill>
                  <a:srgbClr val="F1F0EA"/>
                </a:solidFill>
                <a:latin typeface="Antonio"/>
                <a:ea typeface="Antonio"/>
                <a:cs typeface="Antonio"/>
                <a:sym typeface="Antonio"/>
              </a:rPr>
              <a:t>CALMNESS</a:t>
            </a:r>
            <a:endParaRPr b="0" i="0" sz="1400" u="none" cap="none" strike="noStrike">
              <a:solidFill>
                <a:srgbClr val="000000"/>
              </a:solidFill>
              <a:latin typeface="Arial"/>
              <a:ea typeface="Arial"/>
              <a:cs typeface="Arial"/>
              <a:sym typeface="Arial"/>
            </a:endParaRPr>
          </a:p>
        </p:txBody>
      </p:sp>
      <p:sp>
        <p:nvSpPr>
          <p:cNvPr id="112" name="Google Shape;112;p2"/>
          <p:cNvSpPr txBox="1"/>
          <p:nvPr/>
        </p:nvSpPr>
        <p:spPr>
          <a:xfrm rot="-5400000">
            <a:off x="6891588" y="5031258"/>
            <a:ext cx="2276673" cy="662632"/>
          </a:xfrm>
          <a:prstGeom prst="rect">
            <a:avLst/>
          </a:prstGeom>
          <a:noFill/>
          <a:ln>
            <a:noFill/>
          </a:ln>
        </p:spPr>
        <p:txBody>
          <a:bodyPr anchorCtr="0" anchor="t" bIns="0" lIns="0" spcFirstLastPara="1" rIns="0" wrap="square" tIns="0">
            <a:spAutoFit/>
          </a:bodyPr>
          <a:lstStyle/>
          <a:p>
            <a:pPr indent="0" lvl="0" marL="0" marR="0" rtl="0" algn="ctr">
              <a:lnSpc>
                <a:spcPct val="120000"/>
              </a:lnSpc>
              <a:spcBef>
                <a:spcPts val="0"/>
              </a:spcBef>
              <a:spcAft>
                <a:spcPts val="0"/>
              </a:spcAft>
              <a:buClr>
                <a:srgbClr val="000000"/>
              </a:buClr>
              <a:buSzPts val="4410"/>
              <a:buFont typeface="Arial"/>
              <a:buNone/>
            </a:pPr>
            <a:r>
              <a:rPr b="1" i="0" lang="en-US" sz="4410" u="none" cap="none" strike="noStrike">
                <a:solidFill>
                  <a:srgbClr val="F1F0EA"/>
                </a:solidFill>
                <a:latin typeface="Antonio"/>
                <a:ea typeface="Antonio"/>
                <a:cs typeface="Antonio"/>
                <a:sym typeface="Antonio"/>
              </a:rPr>
              <a:t>EMPATHY</a:t>
            </a:r>
            <a:endParaRPr b="0" i="0" sz="1400" u="none" cap="none" strike="noStrike">
              <a:solidFill>
                <a:srgbClr val="000000"/>
              </a:solidFill>
              <a:latin typeface="Arial"/>
              <a:ea typeface="Arial"/>
              <a:cs typeface="Arial"/>
              <a:sym typeface="Arial"/>
            </a:endParaRPr>
          </a:p>
        </p:txBody>
      </p:sp>
      <p:sp>
        <p:nvSpPr>
          <p:cNvPr id="113" name="Google Shape;113;p2"/>
          <p:cNvSpPr txBox="1"/>
          <p:nvPr/>
        </p:nvSpPr>
        <p:spPr>
          <a:xfrm rot="-5400000">
            <a:off x="6891588" y="8290496"/>
            <a:ext cx="2276673" cy="662632"/>
          </a:xfrm>
          <a:prstGeom prst="rect">
            <a:avLst/>
          </a:prstGeom>
          <a:noFill/>
          <a:ln>
            <a:noFill/>
          </a:ln>
        </p:spPr>
        <p:txBody>
          <a:bodyPr anchorCtr="0" anchor="t" bIns="0" lIns="0" spcFirstLastPara="1" rIns="0" wrap="square" tIns="0">
            <a:spAutoFit/>
          </a:bodyPr>
          <a:lstStyle/>
          <a:p>
            <a:pPr indent="0" lvl="0" marL="0" marR="0" rtl="0" algn="ctr">
              <a:lnSpc>
                <a:spcPct val="120000"/>
              </a:lnSpc>
              <a:spcBef>
                <a:spcPts val="0"/>
              </a:spcBef>
              <a:spcAft>
                <a:spcPts val="0"/>
              </a:spcAft>
              <a:buClr>
                <a:srgbClr val="000000"/>
              </a:buClr>
              <a:buSzPts val="4410"/>
              <a:buFont typeface="Arial"/>
              <a:buNone/>
            </a:pPr>
            <a:r>
              <a:rPr b="1" i="0" lang="en-US" sz="4410" u="none" cap="none" strike="noStrike">
                <a:solidFill>
                  <a:srgbClr val="F1F0EA"/>
                </a:solidFill>
                <a:latin typeface="Antonio"/>
                <a:ea typeface="Antonio"/>
                <a:cs typeface="Antonio"/>
                <a:sym typeface="Antonio"/>
              </a:rPr>
              <a:t>FAIR PLAY</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1F0EA"/>
        </a:solidFill>
      </p:bgPr>
    </p:bg>
    <p:spTree>
      <p:nvGrpSpPr>
        <p:cNvPr id="117" name="Shape 117"/>
        <p:cNvGrpSpPr/>
        <p:nvPr/>
      </p:nvGrpSpPr>
      <p:grpSpPr>
        <a:xfrm>
          <a:off x="0" y="0"/>
          <a:ext cx="0" cy="0"/>
          <a:chOff x="0" y="0"/>
          <a:chExt cx="0" cy="0"/>
        </a:xfrm>
      </p:grpSpPr>
      <p:sp>
        <p:nvSpPr>
          <p:cNvPr id="118" name="Google Shape;118;p16"/>
          <p:cNvSpPr/>
          <p:nvPr/>
        </p:nvSpPr>
        <p:spPr>
          <a:xfrm>
            <a:off x="0" y="0"/>
            <a:ext cx="4738707" cy="10287000"/>
          </a:xfrm>
          <a:prstGeom prst="rect">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19" name="Google Shape;119;p16"/>
          <p:cNvPicPr preferRelativeResize="0"/>
          <p:nvPr/>
        </p:nvPicPr>
        <p:blipFill rotWithShape="1">
          <a:blip r:embed="rId3">
            <a:alphaModFix/>
          </a:blip>
          <a:srcRect b="0" l="0" r="0" t="0"/>
          <a:stretch/>
        </p:blipFill>
        <p:spPr>
          <a:xfrm>
            <a:off x="785112" y="7429500"/>
            <a:ext cx="3250747" cy="2115941"/>
          </a:xfrm>
          <a:prstGeom prst="rect">
            <a:avLst/>
          </a:prstGeom>
          <a:noFill/>
          <a:ln>
            <a:noFill/>
          </a:ln>
        </p:spPr>
      </p:pic>
      <p:grpSp>
        <p:nvGrpSpPr>
          <p:cNvPr id="120" name="Google Shape;120;p16"/>
          <p:cNvGrpSpPr/>
          <p:nvPr/>
        </p:nvGrpSpPr>
        <p:grpSpPr>
          <a:xfrm>
            <a:off x="8090658" y="2090624"/>
            <a:ext cx="3245565" cy="2412968"/>
            <a:chOff x="0" y="-57150"/>
            <a:chExt cx="4327420" cy="3217288"/>
          </a:xfrm>
        </p:grpSpPr>
        <p:sp>
          <p:nvSpPr>
            <p:cNvPr id="121" name="Google Shape;121;p16"/>
            <p:cNvSpPr txBox="1"/>
            <p:nvPr/>
          </p:nvSpPr>
          <p:spPr>
            <a:xfrm>
              <a:off x="0" y="-57150"/>
              <a:ext cx="4327420" cy="3217288"/>
            </a:xfrm>
            <a:prstGeom prst="rect">
              <a:avLst/>
            </a:prstGeom>
            <a:noFill/>
            <a:ln>
              <a:noFill/>
            </a:ln>
          </p:spPr>
          <p:txBody>
            <a:bodyPr anchorCtr="0" anchor="t" bIns="0" lIns="0" spcFirstLastPara="1" rIns="0" wrap="square" tIns="0">
              <a:spAutoFit/>
            </a:bodyPr>
            <a:lstStyle/>
            <a:p>
              <a:pPr indent="0" lvl="0" marL="0" marR="0" rtl="0" algn="l">
                <a:lnSpc>
                  <a:spcPct val="139964"/>
                </a:lnSpc>
                <a:spcBef>
                  <a:spcPts val="0"/>
                </a:spcBef>
                <a:spcAft>
                  <a:spcPts val="0"/>
                </a:spcAft>
                <a:buNone/>
              </a:pPr>
              <a:r>
                <a:rPr b="1" i="0" lang="en-US" sz="2800" u="none" cap="none" strike="noStrike">
                  <a:solidFill>
                    <a:srgbClr val="351F16"/>
                  </a:solidFill>
                  <a:latin typeface="Arial"/>
                  <a:ea typeface="Arial"/>
                  <a:cs typeface="Arial"/>
                  <a:sym typeface="Arial"/>
                </a:rPr>
                <a:t>DESCRIBE A CONFLICT (EXAMPLES CAN BE GIVEN) </a:t>
              </a:r>
              <a:endParaRPr/>
            </a:p>
          </p:txBody>
        </p:sp>
        <p:sp>
          <p:nvSpPr>
            <p:cNvPr id="122" name="Google Shape;122;p16"/>
            <p:cNvSpPr txBox="1"/>
            <p:nvPr/>
          </p:nvSpPr>
          <p:spPr>
            <a:xfrm>
              <a:off x="0" y="807359"/>
              <a:ext cx="4327420" cy="473103"/>
            </a:xfrm>
            <a:prstGeom prst="rect">
              <a:avLst/>
            </a:prstGeom>
            <a:noFill/>
            <a:ln>
              <a:noFill/>
            </a:ln>
          </p:spPr>
          <p:txBody>
            <a:bodyPr anchorCtr="0" anchor="t" bIns="0" lIns="0" spcFirstLastPara="1" rIns="0" wrap="square" tIns="0">
              <a:spAutoFit/>
            </a:bodyPr>
            <a:lstStyle/>
            <a:p>
              <a:pPr indent="0" lvl="0" marL="0" marR="0" rtl="0" algn="l">
                <a:lnSpc>
                  <a:spcPct val="163277"/>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23" name="Google Shape;123;p16"/>
          <p:cNvSpPr txBox="1"/>
          <p:nvPr/>
        </p:nvSpPr>
        <p:spPr>
          <a:xfrm>
            <a:off x="1028700" y="1028700"/>
            <a:ext cx="2763571" cy="3169920"/>
          </a:xfrm>
          <a:prstGeom prst="rect">
            <a:avLst/>
          </a:prstGeom>
          <a:noFill/>
          <a:ln>
            <a:noFill/>
          </a:ln>
        </p:spPr>
        <p:txBody>
          <a:bodyPr anchorCtr="0" anchor="t" bIns="0" lIns="0" spcFirstLastPara="1" rIns="0" wrap="square" tIns="0">
            <a:spAutoFit/>
          </a:bodyPr>
          <a:lstStyle/>
          <a:p>
            <a:pPr indent="0" lvl="0" marL="0" marR="0" rtl="0" algn="l">
              <a:lnSpc>
                <a:spcPct val="120000"/>
              </a:lnSpc>
              <a:spcBef>
                <a:spcPts val="0"/>
              </a:spcBef>
              <a:spcAft>
                <a:spcPts val="0"/>
              </a:spcAft>
              <a:buClr>
                <a:srgbClr val="000000"/>
              </a:buClr>
              <a:buSzPts val="5200"/>
              <a:buFont typeface="Arial"/>
              <a:buNone/>
            </a:pPr>
            <a:r>
              <a:rPr b="1" i="0" lang="en-US" sz="5200" u="none" cap="none" strike="noStrike">
                <a:solidFill>
                  <a:srgbClr val="FD6925"/>
                </a:solidFill>
                <a:latin typeface="Antonio"/>
                <a:ea typeface="Antonio"/>
                <a:cs typeface="Antonio"/>
                <a:sym typeface="Antonio"/>
              </a:rPr>
              <a:t>HOW TO SOLVE CONFLICT: STRATEGIES</a:t>
            </a:r>
            <a:endParaRPr b="0" i="0" sz="1400" u="none" cap="none" strike="noStrike">
              <a:solidFill>
                <a:srgbClr val="000000"/>
              </a:solidFill>
              <a:latin typeface="Arial"/>
              <a:ea typeface="Arial"/>
              <a:cs typeface="Arial"/>
              <a:sym typeface="Arial"/>
            </a:endParaRPr>
          </a:p>
        </p:txBody>
      </p:sp>
      <p:sp>
        <p:nvSpPr>
          <p:cNvPr id="124" name="Google Shape;124;p16"/>
          <p:cNvSpPr txBox="1"/>
          <p:nvPr/>
        </p:nvSpPr>
        <p:spPr>
          <a:xfrm>
            <a:off x="5801055" y="1461135"/>
            <a:ext cx="1870938" cy="2295525"/>
          </a:xfrm>
          <a:prstGeom prst="rect">
            <a:avLst/>
          </a:prstGeom>
          <a:noFill/>
          <a:ln>
            <a:noFill/>
          </a:ln>
        </p:spPr>
        <p:txBody>
          <a:bodyPr anchorCtr="0" anchor="t" bIns="0" lIns="0" spcFirstLastPara="1" rIns="0" wrap="square" tIns="0">
            <a:spAutoFit/>
          </a:bodyPr>
          <a:lstStyle/>
          <a:p>
            <a:pPr indent="0" lvl="0" marL="0" marR="0" rtl="0" algn="r">
              <a:lnSpc>
                <a:spcPct val="120006"/>
              </a:lnSpc>
              <a:spcBef>
                <a:spcPts val="0"/>
              </a:spcBef>
              <a:spcAft>
                <a:spcPts val="0"/>
              </a:spcAft>
              <a:buClr>
                <a:srgbClr val="000000"/>
              </a:buClr>
              <a:buSzPts val="15025"/>
              <a:buFont typeface="Arial"/>
              <a:buNone/>
            </a:pPr>
            <a:r>
              <a:rPr b="1" i="0" lang="en-US" sz="15025" u="none" cap="none" strike="noStrike">
                <a:solidFill>
                  <a:srgbClr val="FD6925"/>
                </a:solidFill>
                <a:latin typeface="Antonio"/>
                <a:ea typeface="Antonio"/>
                <a:cs typeface="Antonio"/>
                <a:sym typeface="Antonio"/>
              </a:rPr>
              <a:t>01</a:t>
            </a:r>
            <a:endParaRPr b="0" i="0" sz="1400" u="none" cap="none" strike="noStrike">
              <a:solidFill>
                <a:srgbClr val="000000"/>
              </a:solidFill>
              <a:latin typeface="Arial"/>
              <a:ea typeface="Arial"/>
              <a:cs typeface="Arial"/>
              <a:sym typeface="Arial"/>
            </a:endParaRPr>
          </a:p>
        </p:txBody>
      </p:sp>
      <p:grpSp>
        <p:nvGrpSpPr>
          <p:cNvPr id="125" name="Google Shape;125;p16"/>
          <p:cNvGrpSpPr/>
          <p:nvPr/>
        </p:nvGrpSpPr>
        <p:grpSpPr>
          <a:xfrm>
            <a:off x="14013734" y="1577601"/>
            <a:ext cx="3245625" cy="2989602"/>
            <a:chOff x="0" y="-57150"/>
            <a:chExt cx="4327500" cy="3986136"/>
          </a:xfrm>
        </p:grpSpPr>
        <p:sp>
          <p:nvSpPr>
            <p:cNvPr id="126" name="Google Shape;126;p16"/>
            <p:cNvSpPr txBox="1"/>
            <p:nvPr/>
          </p:nvSpPr>
          <p:spPr>
            <a:xfrm>
              <a:off x="0" y="-57150"/>
              <a:ext cx="4327500" cy="1608645"/>
            </a:xfrm>
            <a:prstGeom prst="rect">
              <a:avLst/>
            </a:prstGeom>
            <a:noFill/>
            <a:ln>
              <a:noFill/>
            </a:ln>
          </p:spPr>
          <p:txBody>
            <a:bodyPr anchorCtr="0" anchor="t" bIns="0" lIns="0" spcFirstLastPara="1" rIns="0" wrap="square" tIns="0">
              <a:spAutoFit/>
            </a:bodyPr>
            <a:lstStyle/>
            <a:p>
              <a:pPr indent="0" lvl="0" marL="0" marR="0" rtl="0" algn="l">
                <a:lnSpc>
                  <a:spcPct val="139964"/>
                </a:lnSpc>
                <a:spcBef>
                  <a:spcPts val="0"/>
                </a:spcBef>
                <a:spcAft>
                  <a:spcPts val="0"/>
                </a:spcAft>
                <a:buNone/>
              </a:pPr>
              <a:r>
                <a:rPr b="1" i="0" lang="en-US" sz="2800" u="none" cap="none" strike="noStrike">
                  <a:solidFill>
                    <a:srgbClr val="351F16"/>
                  </a:solidFill>
                  <a:latin typeface="Arial"/>
                  <a:ea typeface="Arial"/>
                  <a:cs typeface="Arial"/>
                  <a:sym typeface="Arial"/>
                </a:rPr>
                <a:t>LIST POSSIBLE OUTCOMES </a:t>
              </a:r>
              <a:endParaRPr b="0" i="0" sz="1400" u="none" cap="none" strike="noStrike">
                <a:solidFill>
                  <a:srgbClr val="000000"/>
                </a:solidFill>
                <a:latin typeface="Arial"/>
                <a:ea typeface="Arial"/>
                <a:cs typeface="Arial"/>
                <a:sym typeface="Arial"/>
              </a:endParaRPr>
            </a:p>
          </p:txBody>
        </p:sp>
        <p:sp>
          <p:nvSpPr>
            <p:cNvPr id="127" name="Google Shape;127;p16"/>
            <p:cNvSpPr txBox="1"/>
            <p:nvPr/>
          </p:nvSpPr>
          <p:spPr>
            <a:xfrm>
              <a:off x="0" y="3455883"/>
              <a:ext cx="4327420" cy="473103"/>
            </a:xfrm>
            <a:prstGeom prst="rect">
              <a:avLst/>
            </a:prstGeom>
            <a:noFill/>
            <a:ln>
              <a:noFill/>
            </a:ln>
          </p:spPr>
          <p:txBody>
            <a:bodyPr anchorCtr="0" anchor="t" bIns="0" lIns="0" spcFirstLastPara="1" rIns="0" wrap="square" tIns="0">
              <a:spAutoFit/>
            </a:bodyPr>
            <a:lstStyle/>
            <a:p>
              <a:pPr indent="0" lvl="0" marL="0" marR="0" rtl="0" algn="l">
                <a:lnSpc>
                  <a:spcPct val="163277"/>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28" name="Google Shape;128;p16"/>
          <p:cNvSpPr txBox="1"/>
          <p:nvPr/>
        </p:nvSpPr>
        <p:spPr>
          <a:xfrm>
            <a:off x="11745363" y="1461135"/>
            <a:ext cx="1870938" cy="2295525"/>
          </a:xfrm>
          <a:prstGeom prst="rect">
            <a:avLst/>
          </a:prstGeom>
          <a:noFill/>
          <a:ln>
            <a:noFill/>
          </a:ln>
        </p:spPr>
        <p:txBody>
          <a:bodyPr anchorCtr="0" anchor="t" bIns="0" lIns="0" spcFirstLastPara="1" rIns="0" wrap="square" tIns="0">
            <a:spAutoFit/>
          </a:bodyPr>
          <a:lstStyle/>
          <a:p>
            <a:pPr indent="0" lvl="0" marL="0" marR="0" rtl="0" algn="r">
              <a:lnSpc>
                <a:spcPct val="120006"/>
              </a:lnSpc>
              <a:spcBef>
                <a:spcPts val="0"/>
              </a:spcBef>
              <a:spcAft>
                <a:spcPts val="0"/>
              </a:spcAft>
              <a:buClr>
                <a:srgbClr val="000000"/>
              </a:buClr>
              <a:buSzPts val="15025"/>
              <a:buFont typeface="Arial"/>
              <a:buNone/>
            </a:pPr>
            <a:r>
              <a:rPr b="1" i="0" lang="en-US" sz="15025" u="none" cap="none" strike="noStrike">
                <a:solidFill>
                  <a:srgbClr val="FD6925"/>
                </a:solidFill>
                <a:latin typeface="Antonio"/>
                <a:ea typeface="Antonio"/>
                <a:cs typeface="Antonio"/>
                <a:sym typeface="Antonio"/>
              </a:rPr>
              <a:t>03</a:t>
            </a:r>
            <a:endParaRPr b="0" i="0" sz="1400" u="none" cap="none" strike="noStrike">
              <a:solidFill>
                <a:srgbClr val="000000"/>
              </a:solidFill>
              <a:latin typeface="Arial"/>
              <a:ea typeface="Arial"/>
              <a:cs typeface="Arial"/>
              <a:sym typeface="Arial"/>
            </a:endParaRPr>
          </a:p>
        </p:txBody>
      </p:sp>
      <p:grpSp>
        <p:nvGrpSpPr>
          <p:cNvPr id="129" name="Google Shape;129;p16"/>
          <p:cNvGrpSpPr/>
          <p:nvPr/>
        </p:nvGrpSpPr>
        <p:grpSpPr>
          <a:xfrm>
            <a:off x="8090658" y="5092184"/>
            <a:ext cx="4082895" cy="2983111"/>
            <a:chOff x="0" y="-57150"/>
            <a:chExt cx="5443860" cy="3977481"/>
          </a:xfrm>
        </p:grpSpPr>
        <p:sp>
          <p:nvSpPr>
            <p:cNvPr id="130" name="Google Shape;130;p16"/>
            <p:cNvSpPr txBox="1"/>
            <p:nvPr/>
          </p:nvSpPr>
          <p:spPr>
            <a:xfrm>
              <a:off x="0" y="-57150"/>
              <a:ext cx="5443860" cy="2412968"/>
            </a:xfrm>
            <a:prstGeom prst="rect">
              <a:avLst/>
            </a:prstGeom>
            <a:noFill/>
            <a:ln>
              <a:noFill/>
            </a:ln>
          </p:spPr>
          <p:txBody>
            <a:bodyPr anchorCtr="0" anchor="t" bIns="0" lIns="0" spcFirstLastPara="1" rIns="0" wrap="square" tIns="0">
              <a:spAutoFit/>
            </a:bodyPr>
            <a:lstStyle/>
            <a:p>
              <a:pPr indent="0" lvl="0" marL="0" marR="0" rtl="0" algn="l">
                <a:lnSpc>
                  <a:spcPct val="139964"/>
                </a:lnSpc>
                <a:spcBef>
                  <a:spcPts val="0"/>
                </a:spcBef>
                <a:spcAft>
                  <a:spcPts val="0"/>
                </a:spcAft>
                <a:buNone/>
              </a:pPr>
              <a:r>
                <a:rPr b="1" i="0" lang="en-US" sz="2800" u="none" cap="none" strike="noStrike">
                  <a:solidFill>
                    <a:srgbClr val="351F16"/>
                  </a:solidFill>
                  <a:latin typeface="Arial"/>
                  <a:ea typeface="Arial"/>
                  <a:cs typeface="Arial"/>
                  <a:sym typeface="Arial"/>
                </a:rPr>
                <a:t>LIST STRATEGIES ON HOW IT CAN BE ADDRESSED </a:t>
              </a:r>
              <a:endParaRPr/>
            </a:p>
          </p:txBody>
        </p:sp>
        <p:sp>
          <p:nvSpPr>
            <p:cNvPr id="131" name="Google Shape;131;p16"/>
            <p:cNvSpPr txBox="1"/>
            <p:nvPr/>
          </p:nvSpPr>
          <p:spPr>
            <a:xfrm>
              <a:off x="0" y="3447228"/>
              <a:ext cx="5443860" cy="473103"/>
            </a:xfrm>
            <a:prstGeom prst="rect">
              <a:avLst/>
            </a:prstGeom>
            <a:noFill/>
            <a:ln>
              <a:noFill/>
            </a:ln>
          </p:spPr>
          <p:txBody>
            <a:bodyPr anchorCtr="0" anchor="t" bIns="0" lIns="0" spcFirstLastPara="1" rIns="0" wrap="square" tIns="0">
              <a:spAutoFit/>
            </a:bodyPr>
            <a:lstStyle/>
            <a:p>
              <a:pPr indent="0" lvl="0" marL="0" marR="0" rtl="0" algn="l">
                <a:lnSpc>
                  <a:spcPct val="163277"/>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32" name="Google Shape;132;p16"/>
          <p:cNvSpPr txBox="1"/>
          <p:nvPr/>
        </p:nvSpPr>
        <p:spPr>
          <a:xfrm>
            <a:off x="5801055" y="5125521"/>
            <a:ext cx="1870938" cy="2295525"/>
          </a:xfrm>
          <a:prstGeom prst="rect">
            <a:avLst/>
          </a:prstGeom>
          <a:noFill/>
          <a:ln>
            <a:noFill/>
          </a:ln>
        </p:spPr>
        <p:txBody>
          <a:bodyPr anchorCtr="0" anchor="t" bIns="0" lIns="0" spcFirstLastPara="1" rIns="0" wrap="square" tIns="0">
            <a:spAutoFit/>
          </a:bodyPr>
          <a:lstStyle/>
          <a:p>
            <a:pPr indent="0" lvl="0" marL="0" marR="0" rtl="0" algn="r">
              <a:lnSpc>
                <a:spcPct val="120006"/>
              </a:lnSpc>
              <a:spcBef>
                <a:spcPts val="0"/>
              </a:spcBef>
              <a:spcAft>
                <a:spcPts val="0"/>
              </a:spcAft>
              <a:buClr>
                <a:srgbClr val="000000"/>
              </a:buClr>
              <a:buSzPts val="15025"/>
              <a:buFont typeface="Arial"/>
              <a:buNone/>
            </a:pPr>
            <a:r>
              <a:rPr b="1" i="0" lang="en-US" sz="15025" u="none" cap="none" strike="noStrike">
                <a:solidFill>
                  <a:srgbClr val="FD6925"/>
                </a:solidFill>
                <a:latin typeface="Antonio"/>
                <a:ea typeface="Antonio"/>
                <a:cs typeface="Antonio"/>
                <a:sym typeface="Antonio"/>
              </a:rPr>
              <a:t>02</a:t>
            </a:r>
            <a:endParaRPr b="0" i="0" sz="1400" u="none" cap="none" strike="noStrike">
              <a:solidFill>
                <a:srgbClr val="000000"/>
              </a:solidFill>
              <a:latin typeface="Arial"/>
              <a:ea typeface="Arial"/>
              <a:cs typeface="Arial"/>
              <a:sym typeface="Arial"/>
            </a:endParaRPr>
          </a:p>
        </p:txBody>
      </p:sp>
      <p:grpSp>
        <p:nvGrpSpPr>
          <p:cNvPr id="133" name="Google Shape;133;p16"/>
          <p:cNvGrpSpPr/>
          <p:nvPr/>
        </p:nvGrpSpPr>
        <p:grpSpPr>
          <a:xfrm>
            <a:off x="14013734" y="5337236"/>
            <a:ext cx="3245565" cy="2493004"/>
            <a:chOff x="0" y="-57150"/>
            <a:chExt cx="4327420" cy="3324005"/>
          </a:xfrm>
        </p:grpSpPr>
        <p:sp>
          <p:nvSpPr>
            <p:cNvPr id="134" name="Google Shape;134;p16"/>
            <p:cNvSpPr txBox="1"/>
            <p:nvPr/>
          </p:nvSpPr>
          <p:spPr>
            <a:xfrm>
              <a:off x="0" y="-57150"/>
              <a:ext cx="4327420" cy="1608645"/>
            </a:xfrm>
            <a:prstGeom prst="rect">
              <a:avLst/>
            </a:prstGeom>
            <a:noFill/>
            <a:ln>
              <a:noFill/>
            </a:ln>
          </p:spPr>
          <p:txBody>
            <a:bodyPr anchorCtr="0" anchor="t" bIns="0" lIns="0" spcFirstLastPara="1" rIns="0" wrap="square" tIns="0">
              <a:spAutoFit/>
            </a:bodyPr>
            <a:lstStyle/>
            <a:p>
              <a:pPr indent="0" lvl="0" marL="0" marR="0" rtl="0" algn="l">
                <a:lnSpc>
                  <a:spcPct val="139964"/>
                </a:lnSpc>
                <a:spcBef>
                  <a:spcPts val="0"/>
                </a:spcBef>
                <a:spcAft>
                  <a:spcPts val="0"/>
                </a:spcAft>
                <a:buNone/>
              </a:pPr>
              <a:r>
                <a:rPr b="1" i="0" lang="en-US" sz="2800" u="none" cap="none" strike="noStrike">
                  <a:solidFill>
                    <a:srgbClr val="351F16"/>
                  </a:solidFill>
                  <a:latin typeface="Arial"/>
                  <a:ea typeface="Arial"/>
                  <a:cs typeface="Arial"/>
                  <a:sym typeface="Arial"/>
                </a:rPr>
                <a:t>15 MINUTES</a:t>
              </a:r>
              <a:endParaRPr/>
            </a:p>
            <a:p>
              <a:pPr indent="0" lvl="0" marL="0" marR="0" rtl="0" algn="l">
                <a:lnSpc>
                  <a:spcPct val="139964"/>
                </a:lnSpc>
                <a:spcBef>
                  <a:spcPts val="0"/>
                </a:spcBef>
                <a:spcAft>
                  <a:spcPts val="0"/>
                </a:spcAft>
                <a:buNone/>
              </a:pPr>
              <a:r>
                <a:rPr b="1" i="0" lang="en-US" sz="2800" u="none" cap="none" strike="noStrike">
                  <a:solidFill>
                    <a:srgbClr val="351F16"/>
                  </a:solidFill>
                  <a:latin typeface="Arial"/>
                  <a:ea typeface="Arial"/>
                  <a:cs typeface="Arial"/>
                  <a:sym typeface="Arial"/>
                </a:rPr>
                <a:t>THEN WE REVIEW</a:t>
              </a:r>
              <a:endParaRPr b="1" i="0" sz="2800" u="none" cap="none" strike="noStrike">
                <a:solidFill>
                  <a:srgbClr val="351F16"/>
                </a:solidFill>
                <a:latin typeface="Arial"/>
                <a:ea typeface="Arial"/>
                <a:cs typeface="Arial"/>
                <a:sym typeface="Arial"/>
              </a:endParaRPr>
            </a:p>
          </p:txBody>
        </p:sp>
        <p:sp>
          <p:nvSpPr>
            <p:cNvPr id="135" name="Google Shape;135;p16"/>
            <p:cNvSpPr txBox="1"/>
            <p:nvPr/>
          </p:nvSpPr>
          <p:spPr>
            <a:xfrm>
              <a:off x="0" y="2793752"/>
              <a:ext cx="4327420" cy="473103"/>
            </a:xfrm>
            <a:prstGeom prst="rect">
              <a:avLst/>
            </a:prstGeom>
            <a:noFill/>
            <a:ln>
              <a:noFill/>
            </a:ln>
          </p:spPr>
          <p:txBody>
            <a:bodyPr anchorCtr="0" anchor="t" bIns="0" lIns="0" spcFirstLastPara="1" rIns="0" wrap="square" tIns="0">
              <a:spAutoFit/>
            </a:bodyPr>
            <a:lstStyle/>
            <a:p>
              <a:pPr indent="0" lvl="0" marL="0" marR="0" rtl="0" algn="l">
                <a:lnSpc>
                  <a:spcPct val="163277"/>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36" name="Google Shape;136;p16"/>
          <p:cNvSpPr txBox="1"/>
          <p:nvPr/>
        </p:nvSpPr>
        <p:spPr>
          <a:xfrm>
            <a:off x="11336223" y="5133975"/>
            <a:ext cx="2476063" cy="2769989"/>
          </a:xfrm>
          <a:prstGeom prst="rect">
            <a:avLst/>
          </a:prstGeom>
          <a:noFill/>
          <a:ln>
            <a:noFill/>
          </a:ln>
        </p:spPr>
        <p:txBody>
          <a:bodyPr anchorCtr="0" anchor="t" bIns="0" lIns="0" spcFirstLastPara="1" rIns="0" wrap="square" tIns="0">
            <a:spAutoFit/>
          </a:bodyPr>
          <a:lstStyle/>
          <a:p>
            <a:pPr indent="0" lvl="0" marL="0" marR="0" rtl="0" algn="r">
              <a:lnSpc>
                <a:spcPct val="120006"/>
              </a:lnSpc>
              <a:spcBef>
                <a:spcPts val="0"/>
              </a:spcBef>
              <a:spcAft>
                <a:spcPts val="0"/>
              </a:spcAft>
              <a:buClr>
                <a:srgbClr val="000000"/>
              </a:buClr>
              <a:buSzPts val="15000"/>
              <a:buFont typeface="Arial"/>
              <a:buNone/>
            </a:pPr>
            <a:r>
              <a:t/>
            </a:r>
            <a:endParaRPr b="1" i="0" sz="15000" u="none" cap="none" strike="noStrike">
              <a:solidFill>
                <a:srgbClr val="FD6925"/>
              </a:solidFill>
              <a:latin typeface="Antonio"/>
              <a:ea typeface="Antonio"/>
              <a:cs typeface="Antonio"/>
              <a:sym typeface="Antoni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1F0EA"/>
        </a:solidFill>
      </p:bgPr>
    </p:bg>
    <p:spTree>
      <p:nvGrpSpPr>
        <p:cNvPr id="140" name="Shape 140"/>
        <p:cNvGrpSpPr/>
        <p:nvPr/>
      </p:nvGrpSpPr>
      <p:grpSpPr>
        <a:xfrm>
          <a:off x="0" y="0"/>
          <a:ext cx="0" cy="0"/>
          <a:chOff x="0" y="0"/>
          <a:chExt cx="0" cy="0"/>
        </a:xfrm>
      </p:grpSpPr>
      <p:sp>
        <p:nvSpPr>
          <p:cNvPr id="141" name="Google Shape;141;p3"/>
          <p:cNvSpPr/>
          <p:nvPr/>
        </p:nvSpPr>
        <p:spPr>
          <a:xfrm>
            <a:off x="0" y="0"/>
            <a:ext cx="4738707" cy="10287000"/>
          </a:xfrm>
          <a:prstGeom prst="rect">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42" name="Google Shape;142;p3"/>
          <p:cNvPicPr preferRelativeResize="0"/>
          <p:nvPr/>
        </p:nvPicPr>
        <p:blipFill rotWithShape="1">
          <a:blip r:embed="rId3">
            <a:alphaModFix/>
          </a:blip>
          <a:srcRect b="0" l="0" r="0" t="0"/>
          <a:stretch/>
        </p:blipFill>
        <p:spPr>
          <a:xfrm>
            <a:off x="785112" y="7429500"/>
            <a:ext cx="3250747" cy="2115941"/>
          </a:xfrm>
          <a:prstGeom prst="rect">
            <a:avLst/>
          </a:prstGeom>
          <a:noFill/>
          <a:ln>
            <a:noFill/>
          </a:ln>
        </p:spPr>
      </p:pic>
      <p:grpSp>
        <p:nvGrpSpPr>
          <p:cNvPr id="143" name="Google Shape;143;p3"/>
          <p:cNvGrpSpPr/>
          <p:nvPr/>
        </p:nvGrpSpPr>
        <p:grpSpPr>
          <a:xfrm>
            <a:off x="8090658" y="2090624"/>
            <a:ext cx="3245565" cy="1003210"/>
            <a:chOff x="0" y="-57150"/>
            <a:chExt cx="4327420" cy="1337612"/>
          </a:xfrm>
        </p:grpSpPr>
        <p:sp>
          <p:nvSpPr>
            <p:cNvPr id="144" name="Google Shape;144;p3"/>
            <p:cNvSpPr txBox="1"/>
            <p:nvPr/>
          </p:nvSpPr>
          <p:spPr>
            <a:xfrm>
              <a:off x="0" y="-57150"/>
              <a:ext cx="4327420" cy="624454"/>
            </a:xfrm>
            <a:prstGeom prst="rect">
              <a:avLst/>
            </a:prstGeom>
            <a:noFill/>
            <a:ln>
              <a:noFill/>
            </a:ln>
          </p:spPr>
          <p:txBody>
            <a:bodyPr anchorCtr="0" anchor="t" bIns="0" lIns="0" spcFirstLastPara="1" rIns="0" wrap="square" tIns="0">
              <a:spAutoFit/>
            </a:bodyPr>
            <a:lstStyle/>
            <a:p>
              <a:pPr indent="0" lvl="0" marL="0" marR="0" rtl="0" algn="l">
                <a:lnSpc>
                  <a:spcPct val="139964"/>
                </a:lnSpc>
                <a:spcBef>
                  <a:spcPts val="0"/>
                </a:spcBef>
                <a:spcAft>
                  <a:spcPts val="0"/>
                </a:spcAft>
                <a:buClr>
                  <a:srgbClr val="000000"/>
                </a:buClr>
                <a:buSzPts val="2800"/>
                <a:buFont typeface="Arial"/>
                <a:buNone/>
              </a:pPr>
              <a:r>
                <a:rPr b="1" i="0" lang="en-US" sz="2800" u="none" cap="none" strike="noStrike">
                  <a:solidFill>
                    <a:srgbClr val="351F16"/>
                  </a:solidFill>
                  <a:latin typeface="Arial"/>
                  <a:ea typeface="Arial"/>
                  <a:cs typeface="Arial"/>
                  <a:sym typeface="Arial"/>
                </a:rPr>
                <a:t>ENDING GOSSIP</a:t>
              </a:r>
              <a:endParaRPr b="0" i="0" sz="1400" u="none" cap="none" strike="noStrike">
                <a:solidFill>
                  <a:srgbClr val="000000"/>
                </a:solidFill>
                <a:latin typeface="Arial"/>
                <a:ea typeface="Arial"/>
                <a:cs typeface="Arial"/>
                <a:sym typeface="Arial"/>
              </a:endParaRPr>
            </a:p>
          </p:txBody>
        </p:sp>
        <p:sp>
          <p:nvSpPr>
            <p:cNvPr id="145" name="Google Shape;145;p3"/>
            <p:cNvSpPr txBox="1"/>
            <p:nvPr/>
          </p:nvSpPr>
          <p:spPr>
            <a:xfrm>
              <a:off x="0" y="807359"/>
              <a:ext cx="4327420" cy="473103"/>
            </a:xfrm>
            <a:prstGeom prst="rect">
              <a:avLst/>
            </a:prstGeom>
            <a:noFill/>
            <a:ln>
              <a:noFill/>
            </a:ln>
          </p:spPr>
          <p:txBody>
            <a:bodyPr anchorCtr="0" anchor="t" bIns="0" lIns="0" spcFirstLastPara="1" rIns="0" wrap="square" tIns="0">
              <a:spAutoFit/>
            </a:bodyPr>
            <a:lstStyle/>
            <a:p>
              <a:pPr indent="0" lvl="0" marL="0" marR="0" rtl="0" algn="l">
                <a:lnSpc>
                  <a:spcPct val="163277"/>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46" name="Google Shape;146;p3"/>
          <p:cNvSpPr txBox="1"/>
          <p:nvPr/>
        </p:nvSpPr>
        <p:spPr>
          <a:xfrm>
            <a:off x="1028700" y="1028700"/>
            <a:ext cx="2763571" cy="3169920"/>
          </a:xfrm>
          <a:prstGeom prst="rect">
            <a:avLst/>
          </a:prstGeom>
          <a:noFill/>
          <a:ln>
            <a:noFill/>
          </a:ln>
        </p:spPr>
        <p:txBody>
          <a:bodyPr anchorCtr="0" anchor="t" bIns="0" lIns="0" spcFirstLastPara="1" rIns="0" wrap="square" tIns="0">
            <a:spAutoFit/>
          </a:bodyPr>
          <a:lstStyle/>
          <a:p>
            <a:pPr indent="0" lvl="0" marL="0" marR="0" rtl="0" algn="l">
              <a:lnSpc>
                <a:spcPct val="120000"/>
              </a:lnSpc>
              <a:spcBef>
                <a:spcPts val="0"/>
              </a:spcBef>
              <a:spcAft>
                <a:spcPts val="0"/>
              </a:spcAft>
              <a:buClr>
                <a:srgbClr val="000000"/>
              </a:buClr>
              <a:buSzPts val="5200"/>
              <a:buFont typeface="Arial"/>
              <a:buNone/>
            </a:pPr>
            <a:r>
              <a:rPr b="1" i="0" lang="en-US" sz="5200" u="none" cap="none" strike="noStrike">
                <a:solidFill>
                  <a:srgbClr val="FD6925"/>
                </a:solidFill>
                <a:latin typeface="Antonio"/>
                <a:ea typeface="Antonio"/>
                <a:cs typeface="Antonio"/>
                <a:sym typeface="Antonio"/>
              </a:rPr>
              <a:t>HOW TO SOLVE CONFLICT: STRATEGIES</a:t>
            </a:r>
            <a:endParaRPr b="0" i="0" sz="1400" u="none" cap="none" strike="noStrike">
              <a:solidFill>
                <a:srgbClr val="000000"/>
              </a:solidFill>
              <a:latin typeface="Arial"/>
              <a:ea typeface="Arial"/>
              <a:cs typeface="Arial"/>
              <a:sym typeface="Arial"/>
            </a:endParaRPr>
          </a:p>
        </p:txBody>
      </p:sp>
      <p:sp>
        <p:nvSpPr>
          <p:cNvPr id="147" name="Google Shape;147;p3"/>
          <p:cNvSpPr txBox="1"/>
          <p:nvPr/>
        </p:nvSpPr>
        <p:spPr>
          <a:xfrm>
            <a:off x="5801055" y="1461135"/>
            <a:ext cx="1870938" cy="2295525"/>
          </a:xfrm>
          <a:prstGeom prst="rect">
            <a:avLst/>
          </a:prstGeom>
          <a:noFill/>
          <a:ln>
            <a:noFill/>
          </a:ln>
        </p:spPr>
        <p:txBody>
          <a:bodyPr anchorCtr="0" anchor="t" bIns="0" lIns="0" spcFirstLastPara="1" rIns="0" wrap="square" tIns="0">
            <a:spAutoFit/>
          </a:bodyPr>
          <a:lstStyle/>
          <a:p>
            <a:pPr indent="0" lvl="0" marL="0" marR="0" rtl="0" algn="r">
              <a:lnSpc>
                <a:spcPct val="120006"/>
              </a:lnSpc>
              <a:spcBef>
                <a:spcPts val="0"/>
              </a:spcBef>
              <a:spcAft>
                <a:spcPts val="0"/>
              </a:spcAft>
              <a:buClr>
                <a:srgbClr val="000000"/>
              </a:buClr>
              <a:buSzPts val="15025"/>
              <a:buFont typeface="Arial"/>
              <a:buNone/>
            </a:pPr>
            <a:r>
              <a:rPr b="1" i="0" lang="en-US" sz="15025" u="none" cap="none" strike="noStrike">
                <a:solidFill>
                  <a:srgbClr val="FD6925"/>
                </a:solidFill>
                <a:latin typeface="Antonio"/>
                <a:ea typeface="Antonio"/>
                <a:cs typeface="Antonio"/>
                <a:sym typeface="Antonio"/>
              </a:rPr>
              <a:t>01</a:t>
            </a:r>
            <a:endParaRPr b="0" i="0" sz="1400" u="none" cap="none" strike="noStrike">
              <a:solidFill>
                <a:srgbClr val="000000"/>
              </a:solidFill>
              <a:latin typeface="Arial"/>
              <a:ea typeface="Arial"/>
              <a:cs typeface="Arial"/>
              <a:sym typeface="Arial"/>
            </a:endParaRPr>
          </a:p>
        </p:txBody>
      </p:sp>
      <p:grpSp>
        <p:nvGrpSpPr>
          <p:cNvPr id="148" name="Google Shape;148;p3"/>
          <p:cNvGrpSpPr/>
          <p:nvPr/>
        </p:nvGrpSpPr>
        <p:grpSpPr>
          <a:xfrm>
            <a:off x="14013734" y="1577601"/>
            <a:ext cx="3245625" cy="2989602"/>
            <a:chOff x="0" y="-57150"/>
            <a:chExt cx="4327500" cy="3986136"/>
          </a:xfrm>
        </p:grpSpPr>
        <p:sp>
          <p:nvSpPr>
            <p:cNvPr id="149" name="Google Shape;149;p3"/>
            <p:cNvSpPr txBox="1"/>
            <p:nvPr/>
          </p:nvSpPr>
          <p:spPr>
            <a:xfrm>
              <a:off x="0" y="-57150"/>
              <a:ext cx="4327500" cy="3792000"/>
            </a:xfrm>
            <a:prstGeom prst="rect">
              <a:avLst/>
            </a:prstGeom>
            <a:noFill/>
            <a:ln>
              <a:noFill/>
            </a:ln>
          </p:spPr>
          <p:txBody>
            <a:bodyPr anchorCtr="0" anchor="t" bIns="0" lIns="0" spcFirstLastPara="1" rIns="0" wrap="square" tIns="0">
              <a:spAutoFit/>
            </a:bodyPr>
            <a:lstStyle/>
            <a:p>
              <a:pPr indent="0" lvl="0" marL="0" marR="0" rtl="0" algn="l">
                <a:lnSpc>
                  <a:spcPct val="139964"/>
                </a:lnSpc>
                <a:spcBef>
                  <a:spcPts val="0"/>
                </a:spcBef>
                <a:spcAft>
                  <a:spcPts val="0"/>
                </a:spcAft>
                <a:buClr>
                  <a:srgbClr val="000000"/>
                </a:buClr>
                <a:buSzPts val="2800"/>
                <a:buFont typeface="Arial"/>
                <a:buNone/>
              </a:pPr>
              <a:r>
                <a:rPr b="1" i="0" lang="en-US" sz="2800" u="none" cap="none" strike="noStrike">
                  <a:solidFill>
                    <a:srgbClr val="351F16"/>
                  </a:solidFill>
                  <a:latin typeface="Arial"/>
                  <a:ea typeface="Arial"/>
                  <a:cs typeface="Arial"/>
                  <a:sym typeface="Arial"/>
                </a:rPr>
                <a:t>TURNING DOWN REQUEST FROM TEAMMATE: NOT PLEASING EVERYBODY</a:t>
              </a:r>
              <a:endParaRPr b="0" i="0" sz="1400" u="none" cap="none" strike="noStrike">
                <a:solidFill>
                  <a:srgbClr val="000000"/>
                </a:solidFill>
                <a:latin typeface="Arial"/>
                <a:ea typeface="Arial"/>
                <a:cs typeface="Arial"/>
                <a:sym typeface="Arial"/>
              </a:endParaRPr>
            </a:p>
          </p:txBody>
        </p:sp>
        <p:sp>
          <p:nvSpPr>
            <p:cNvPr id="150" name="Google Shape;150;p3"/>
            <p:cNvSpPr txBox="1"/>
            <p:nvPr/>
          </p:nvSpPr>
          <p:spPr>
            <a:xfrm>
              <a:off x="0" y="3455883"/>
              <a:ext cx="4327420" cy="473103"/>
            </a:xfrm>
            <a:prstGeom prst="rect">
              <a:avLst/>
            </a:prstGeom>
            <a:noFill/>
            <a:ln>
              <a:noFill/>
            </a:ln>
          </p:spPr>
          <p:txBody>
            <a:bodyPr anchorCtr="0" anchor="t" bIns="0" lIns="0" spcFirstLastPara="1" rIns="0" wrap="square" tIns="0">
              <a:spAutoFit/>
            </a:bodyPr>
            <a:lstStyle/>
            <a:p>
              <a:pPr indent="0" lvl="0" marL="0" marR="0" rtl="0" algn="l">
                <a:lnSpc>
                  <a:spcPct val="163277"/>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51" name="Google Shape;151;p3"/>
          <p:cNvSpPr txBox="1"/>
          <p:nvPr/>
        </p:nvSpPr>
        <p:spPr>
          <a:xfrm>
            <a:off x="11745363" y="1461135"/>
            <a:ext cx="1870938" cy="2295525"/>
          </a:xfrm>
          <a:prstGeom prst="rect">
            <a:avLst/>
          </a:prstGeom>
          <a:noFill/>
          <a:ln>
            <a:noFill/>
          </a:ln>
        </p:spPr>
        <p:txBody>
          <a:bodyPr anchorCtr="0" anchor="t" bIns="0" lIns="0" spcFirstLastPara="1" rIns="0" wrap="square" tIns="0">
            <a:spAutoFit/>
          </a:bodyPr>
          <a:lstStyle/>
          <a:p>
            <a:pPr indent="0" lvl="0" marL="0" marR="0" rtl="0" algn="r">
              <a:lnSpc>
                <a:spcPct val="120006"/>
              </a:lnSpc>
              <a:spcBef>
                <a:spcPts val="0"/>
              </a:spcBef>
              <a:spcAft>
                <a:spcPts val="0"/>
              </a:spcAft>
              <a:buClr>
                <a:srgbClr val="000000"/>
              </a:buClr>
              <a:buSzPts val="15025"/>
              <a:buFont typeface="Arial"/>
              <a:buNone/>
            </a:pPr>
            <a:r>
              <a:rPr b="1" i="0" lang="en-US" sz="15025" u="none" cap="none" strike="noStrike">
                <a:solidFill>
                  <a:srgbClr val="FD6925"/>
                </a:solidFill>
                <a:latin typeface="Antonio"/>
                <a:ea typeface="Antonio"/>
                <a:cs typeface="Antonio"/>
                <a:sym typeface="Antonio"/>
              </a:rPr>
              <a:t>03</a:t>
            </a:r>
            <a:endParaRPr b="0" i="0" sz="1400" u="none" cap="none" strike="noStrike">
              <a:solidFill>
                <a:srgbClr val="000000"/>
              </a:solidFill>
              <a:latin typeface="Arial"/>
              <a:ea typeface="Arial"/>
              <a:cs typeface="Arial"/>
              <a:sym typeface="Arial"/>
            </a:endParaRPr>
          </a:p>
        </p:txBody>
      </p:sp>
      <p:grpSp>
        <p:nvGrpSpPr>
          <p:cNvPr id="152" name="Google Shape;152;p3"/>
          <p:cNvGrpSpPr/>
          <p:nvPr/>
        </p:nvGrpSpPr>
        <p:grpSpPr>
          <a:xfrm>
            <a:off x="8090658" y="5092184"/>
            <a:ext cx="4082895" cy="2983111"/>
            <a:chOff x="0" y="-57150"/>
            <a:chExt cx="5443860" cy="3977481"/>
          </a:xfrm>
        </p:grpSpPr>
        <p:sp>
          <p:nvSpPr>
            <p:cNvPr id="153" name="Google Shape;153;p3"/>
            <p:cNvSpPr txBox="1"/>
            <p:nvPr/>
          </p:nvSpPr>
          <p:spPr>
            <a:xfrm>
              <a:off x="0" y="-57150"/>
              <a:ext cx="5443860" cy="3264323"/>
            </a:xfrm>
            <a:prstGeom prst="rect">
              <a:avLst/>
            </a:prstGeom>
            <a:noFill/>
            <a:ln>
              <a:noFill/>
            </a:ln>
          </p:spPr>
          <p:txBody>
            <a:bodyPr anchorCtr="0" anchor="t" bIns="0" lIns="0" spcFirstLastPara="1" rIns="0" wrap="square" tIns="0">
              <a:spAutoFit/>
            </a:bodyPr>
            <a:lstStyle/>
            <a:p>
              <a:pPr indent="0" lvl="0" marL="0" marR="0" rtl="0" algn="l">
                <a:lnSpc>
                  <a:spcPct val="139964"/>
                </a:lnSpc>
                <a:spcBef>
                  <a:spcPts val="0"/>
                </a:spcBef>
                <a:spcAft>
                  <a:spcPts val="0"/>
                </a:spcAft>
                <a:buClr>
                  <a:srgbClr val="000000"/>
                </a:buClr>
                <a:buSzPts val="2800"/>
                <a:buFont typeface="Arial"/>
                <a:buNone/>
              </a:pPr>
              <a:r>
                <a:rPr b="1" i="0" lang="en-US" sz="2800" u="none" cap="none" strike="noStrike">
                  <a:solidFill>
                    <a:srgbClr val="351F16"/>
                  </a:solidFill>
                  <a:latin typeface="Arial"/>
                  <a:ea typeface="Arial"/>
                  <a:cs typeface="Arial"/>
                  <a:sym typeface="Arial"/>
                </a:rPr>
                <a:t>TURNING DOWN REQUEST FROM PUBLIC: NOT PLEASING EVERYBODY</a:t>
              </a:r>
              <a:endParaRPr b="0" i="0" sz="1400" u="none" cap="none" strike="noStrike">
                <a:solidFill>
                  <a:srgbClr val="000000"/>
                </a:solidFill>
                <a:latin typeface="Arial"/>
                <a:ea typeface="Arial"/>
                <a:cs typeface="Arial"/>
                <a:sym typeface="Arial"/>
              </a:endParaRPr>
            </a:p>
          </p:txBody>
        </p:sp>
        <p:sp>
          <p:nvSpPr>
            <p:cNvPr id="154" name="Google Shape;154;p3"/>
            <p:cNvSpPr txBox="1"/>
            <p:nvPr/>
          </p:nvSpPr>
          <p:spPr>
            <a:xfrm>
              <a:off x="0" y="3447228"/>
              <a:ext cx="5443860" cy="473103"/>
            </a:xfrm>
            <a:prstGeom prst="rect">
              <a:avLst/>
            </a:prstGeom>
            <a:noFill/>
            <a:ln>
              <a:noFill/>
            </a:ln>
          </p:spPr>
          <p:txBody>
            <a:bodyPr anchorCtr="0" anchor="t" bIns="0" lIns="0" spcFirstLastPara="1" rIns="0" wrap="square" tIns="0">
              <a:spAutoFit/>
            </a:bodyPr>
            <a:lstStyle/>
            <a:p>
              <a:pPr indent="0" lvl="0" marL="0" marR="0" rtl="0" algn="l">
                <a:lnSpc>
                  <a:spcPct val="163277"/>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55" name="Google Shape;155;p3"/>
          <p:cNvSpPr txBox="1"/>
          <p:nvPr/>
        </p:nvSpPr>
        <p:spPr>
          <a:xfrm>
            <a:off x="5801055" y="5125521"/>
            <a:ext cx="1870938" cy="2295525"/>
          </a:xfrm>
          <a:prstGeom prst="rect">
            <a:avLst/>
          </a:prstGeom>
          <a:noFill/>
          <a:ln>
            <a:noFill/>
          </a:ln>
        </p:spPr>
        <p:txBody>
          <a:bodyPr anchorCtr="0" anchor="t" bIns="0" lIns="0" spcFirstLastPara="1" rIns="0" wrap="square" tIns="0">
            <a:spAutoFit/>
          </a:bodyPr>
          <a:lstStyle/>
          <a:p>
            <a:pPr indent="0" lvl="0" marL="0" marR="0" rtl="0" algn="r">
              <a:lnSpc>
                <a:spcPct val="120006"/>
              </a:lnSpc>
              <a:spcBef>
                <a:spcPts val="0"/>
              </a:spcBef>
              <a:spcAft>
                <a:spcPts val="0"/>
              </a:spcAft>
              <a:buClr>
                <a:srgbClr val="000000"/>
              </a:buClr>
              <a:buSzPts val="15025"/>
              <a:buFont typeface="Arial"/>
              <a:buNone/>
            </a:pPr>
            <a:r>
              <a:rPr b="1" i="0" lang="en-US" sz="15025" u="none" cap="none" strike="noStrike">
                <a:solidFill>
                  <a:srgbClr val="FD6925"/>
                </a:solidFill>
                <a:latin typeface="Antonio"/>
                <a:ea typeface="Antonio"/>
                <a:cs typeface="Antonio"/>
                <a:sym typeface="Antonio"/>
              </a:rPr>
              <a:t>02</a:t>
            </a:r>
            <a:endParaRPr b="0" i="0" sz="1400" u="none" cap="none" strike="noStrike">
              <a:solidFill>
                <a:srgbClr val="000000"/>
              </a:solidFill>
              <a:latin typeface="Arial"/>
              <a:ea typeface="Arial"/>
              <a:cs typeface="Arial"/>
              <a:sym typeface="Arial"/>
            </a:endParaRPr>
          </a:p>
        </p:txBody>
      </p:sp>
      <p:grpSp>
        <p:nvGrpSpPr>
          <p:cNvPr id="156" name="Google Shape;156;p3"/>
          <p:cNvGrpSpPr/>
          <p:nvPr/>
        </p:nvGrpSpPr>
        <p:grpSpPr>
          <a:xfrm>
            <a:off x="14013734" y="5337236"/>
            <a:ext cx="3245565" cy="2493004"/>
            <a:chOff x="0" y="-57150"/>
            <a:chExt cx="4327420" cy="3324005"/>
          </a:xfrm>
        </p:grpSpPr>
        <p:sp>
          <p:nvSpPr>
            <p:cNvPr id="157" name="Google Shape;157;p3"/>
            <p:cNvSpPr txBox="1"/>
            <p:nvPr/>
          </p:nvSpPr>
          <p:spPr>
            <a:xfrm>
              <a:off x="0" y="-57150"/>
              <a:ext cx="4327420" cy="2610847"/>
            </a:xfrm>
            <a:prstGeom prst="rect">
              <a:avLst/>
            </a:prstGeom>
            <a:noFill/>
            <a:ln>
              <a:noFill/>
            </a:ln>
          </p:spPr>
          <p:txBody>
            <a:bodyPr anchorCtr="0" anchor="t" bIns="0" lIns="0" spcFirstLastPara="1" rIns="0" wrap="square" tIns="0">
              <a:spAutoFit/>
            </a:bodyPr>
            <a:lstStyle/>
            <a:p>
              <a:pPr indent="0" lvl="0" marL="0" marR="0" rtl="0" algn="l">
                <a:lnSpc>
                  <a:spcPct val="139964"/>
                </a:lnSpc>
                <a:spcBef>
                  <a:spcPts val="0"/>
                </a:spcBef>
                <a:spcAft>
                  <a:spcPts val="0"/>
                </a:spcAft>
                <a:buClr>
                  <a:srgbClr val="000000"/>
                </a:buClr>
                <a:buSzPts val="2800"/>
                <a:buFont typeface="Arial"/>
                <a:buNone/>
              </a:pPr>
              <a:r>
                <a:rPr b="1" i="0" lang="en-US" sz="2800" u="none" cap="none" strike="noStrike">
                  <a:solidFill>
                    <a:srgbClr val="351F16"/>
                  </a:solidFill>
                  <a:latin typeface="Arial"/>
                  <a:ea typeface="Arial"/>
                  <a:cs typeface="Arial"/>
                  <a:sym typeface="Arial"/>
                </a:rPr>
                <a:t>DISAGREEMENT BETWEEN TEAM MEMBERS (2 GROUPS)</a:t>
              </a:r>
              <a:endParaRPr b="0" i="0" sz="1400" u="none" cap="none" strike="noStrike">
                <a:solidFill>
                  <a:srgbClr val="000000"/>
                </a:solidFill>
                <a:latin typeface="Arial"/>
                <a:ea typeface="Arial"/>
                <a:cs typeface="Arial"/>
                <a:sym typeface="Arial"/>
              </a:endParaRPr>
            </a:p>
          </p:txBody>
        </p:sp>
        <p:sp>
          <p:nvSpPr>
            <p:cNvPr id="158" name="Google Shape;158;p3"/>
            <p:cNvSpPr txBox="1"/>
            <p:nvPr/>
          </p:nvSpPr>
          <p:spPr>
            <a:xfrm>
              <a:off x="0" y="2793752"/>
              <a:ext cx="4327420" cy="473103"/>
            </a:xfrm>
            <a:prstGeom prst="rect">
              <a:avLst/>
            </a:prstGeom>
            <a:noFill/>
            <a:ln>
              <a:noFill/>
            </a:ln>
          </p:spPr>
          <p:txBody>
            <a:bodyPr anchorCtr="0" anchor="t" bIns="0" lIns="0" spcFirstLastPara="1" rIns="0" wrap="square" tIns="0">
              <a:spAutoFit/>
            </a:bodyPr>
            <a:lstStyle/>
            <a:p>
              <a:pPr indent="0" lvl="0" marL="0" marR="0" rtl="0" algn="l">
                <a:lnSpc>
                  <a:spcPct val="163277"/>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59" name="Google Shape;159;p3"/>
          <p:cNvSpPr txBox="1"/>
          <p:nvPr/>
        </p:nvSpPr>
        <p:spPr>
          <a:xfrm>
            <a:off x="11336223" y="5133975"/>
            <a:ext cx="2476063" cy="2295525"/>
          </a:xfrm>
          <a:prstGeom prst="rect">
            <a:avLst/>
          </a:prstGeom>
          <a:noFill/>
          <a:ln>
            <a:noFill/>
          </a:ln>
        </p:spPr>
        <p:txBody>
          <a:bodyPr anchorCtr="0" anchor="t" bIns="0" lIns="0" spcFirstLastPara="1" rIns="0" wrap="square" tIns="0">
            <a:spAutoFit/>
          </a:bodyPr>
          <a:lstStyle/>
          <a:p>
            <a:pPr indent="0" lvl="0" marL="0" marR="0" rtl="0" algn="r">
              <a:lnSpc>
                <a:spcPct val="120006"/>
              </a:lnSpc>
              <a:spcBef>
                <a:spcPts val="0"/>
              </a:spcBef>
              <a:spcAft>
                <a:spcPts val="0"/>
              </a:spcAft>
              <a:buClr>
                <a:srgbClr val="000000"/>
              </a:buClr>
              <a:buSzPts val="15025"/>
              <a:buFont typeface="Arial"/>
              <a:buNone/>
            </a:pPr>
            <a:r>
              <a:rPr b="1" i="0" lang="en-US" sz="15025" u="none" cap="none" strike="noStrike">
                <a:solidFill>
                  <a:srgbClr val="FD6925"/>
                </a:solidFill>
                <a:latin typeface="Antonio"/>
                <a:ea typeface="Antonio"/>
                <a:cs typeface="Antonio"/>
                <a:sym typeface="Antonio"/>
              </a:rPr>
              <a:t>4-5</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cp:coreProperties>
</file>