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9"/>
  </p:notesMasterIdLst>
  <p:sldIdLst>
    <p:sldId id="258" r:id="rId5"/>
    <p:sldId id="260" r:id="rId6"/>
    <p:sldId id="261" r:id="rId7"/>
    <p:sldId id="263" r:id="rId8"/>
  </p:sldIdLst>
  <p:sldSz cx="12192000" cy="6858000"/>
  <p:notesSz cx="6858000" cy="9144000"/>
  <p:defaultTextStyle>
    <a:defPPr>
      <a:defRPr lang="en-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52056" autoAdjust="0"/>
  </p:normalViewPr>
  <p:slideViewPr>
    <p:cSldViewPr snapToGrid="0">
      <p:cViewPr varScale="1">
        <p:scale>
          <a:sx n="62" d="100"/>
          <a:sy n="62" d="100"/>
        </p:scale>
        <p:origin x="180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notesMaster" Target="notesMasters/notesMaster1.xml"/></Relationships>
</file>

<file path=ppt/diagrams/_rels/data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image" Target="../media/image1.jpg"/><Relationship Id="rId4" Type="http://schemas.openxmlformats.org/officeDocument/2006/relationships/image" Target="../media/image4.jpg"/></Relationships>
</file>

<file path=ppt/diagrams/_rels/drawing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image" Target="../media/image1.jpg"/><Relationship Id="rId4" Type="http://schemas.openxmlformats.org/officeDocument/2006/relationships/image" Target="../media/image4.jp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8585FE3-CFF8-42D1-863F-BDC85E5F8237}" type="doc">
      <dgm:prSet loTypeId="urn:microsoft.com/office/officeart/2008/layout/BendingPictureCaptionList" loCatId="picture" qsTypeId="urn:microsoft.com/office/officeart/2005/8/quickstyle/simple1" qsCatId="simple" csTypeId="urn:microsoft.com/office/officeart/2005/8/colors/accent1_2" csCatId="accent1" phldr="1"/>
      <dgm:spPr/>
      <dgm:t>
        <a:bodyPr/>
        <a:lstStyle/>
        <a:p>
          <a:endParaRPr lang="en-SE"/>
        </a:p>
      </dgm:t>
    </dgm:pt>
    <dgm:pt modelId="{1436C04B-7732-4CC4-873C-AF61593769BE}">
      <dgm:prSet phldrT="[Text]"/>
      <dgm:spPr/>
      <dgm:t>
        <a:bodyPr/>
        <a:lstStyle/>
        <a:p>
          <a:r>
            <a:rPr lang="sv-SE" dirty="0"/>
            <a:t>Hanna Mullis </a:t>
          </a:r>
          <a:endParaRPr lang="en-SE" dirty="0"/>
        </a:p>
      </dgm:t>
    </dgm:pt>
    <dgm:pt modelId="{21961B5F-602C-4671-8D58-5745E30263C4}" type="parTrans" cxnId="{23AD21A4-7FE5-4820-AFAF-B726E38D125D}">
      <dgm:prSet/>
      <dgm:spPr/>
      <dgm:t>
        <a:bodyPr/>
        <a:lstStyle/>
        <a:p>
          <a:endParaRPr lang="en-SE"/>
        </a:p>
      </dgm:t>
    </dgm:pt>
    <dgm:pt modelId="{6DBE046F-E063-4E21-8050-243F6193EB3D}" type="sibTrans" cxnId="{23AD21A4-7FE5-4820-AFAF-B726E38D125D}">
      <dgm:prSet/>
      <dgm:spPr/>
      <dgm:t>
        <a:bodyPr/>
        <a:lstStyle/>
        <a:p>
          <a:endParaRPr lang="en-SE"/>
        </a:p>
      </dgm:t>
    </dgm:pt>
    <dgm:pt modelId="{9D7258F0-9717-46EE-8B32-219A02FCF87A}">
      <dgm:prSet phldrT="[Text]"/>
      <dgm:spPr/>
      <dgm:t>
        <a:bodyPr/>
        <a:lstStyle/>
        <a:p>
          <a:r>
            <a:rPr lang="sv-SE" dirty="0"/>
            <a:t>Bowen Tang</a:t>
          </a:r>
          <a:endParaRPr lang="en-SE" dirty="0"/>
        </a:p>
      </dgm:t>
    </dgm:pt>
    <dgm:pt modelId="{0A50E49F-3801-4A03-A6B5-D8816276C02F}" type="parTrans" cxnId="{88AB5423-1681-462B-9483-5FF6A7C039F1}">
      <dgm:prSet/>
      <dgm:spPr/>
      <dgm:t>
        <a:bodyPr/>
        <a:lstStyle/>
        <a:p>
          <a:endParaRPr lang="en-SE"/>
        </a:p>
      </dgm:t>
    </dgm:pt>
    <dgm:pt modelId="{289288A8-853F-4D5B-A022-3E02E195528B}" type="sibTrans" cxnId="{88AB5423-1681-462B-9483-5FF6A7C039F1}">
      <dgm:prSet/>
      <dgm:spPr/>
      <dgm:t>
        <a:bodyPr/>
        <a:lstStyle/>
        <a:p>
          <a:endParaRPr lang="en-SE"/>
        </a:p>
      </dgm:t>
    </dgm:pt>
    <dgm:pt modelId="{45F0A533-657C-42C4-9FDC-23D80D643CD4}">
      <dgm:prSet phldrT="[Text]"/>
      <dgm:spPr/>
      <dgm:t>
        <a:bodyPr/>
        <a:lstStyle/>
        <a:p>
          <a:r>
            <a:rPr lang="sv-SE" dirty="0"/>
            <a:t>Kave Noori</a:t>
          </a:r>
          <a:endParaRPr lang="en-SE" dirty="0"/>
        </a:p>
      </dgm:t>
    </dgm:pt>
    <dgm:pt modelId="{93F15636-2B0B-4297-9FFD-E68063DBB951}" type="parTrans" cxnId="{DF315A19-4262-491D-A848-0C2087628C68}">
      <dgm:prSet/>
      <dgm:spPr/>
      <dgm:t>
        <a:bodyPr/>
        <a:lstStyle/>
        <a:p>
          <a:endParaRPr lang="en-SE"/>
        </a:p>
      </dgm:t>
    </dgm:pt>
    <dgm:pt modelId="{A848369D-FA97-4A23-BEC7-E6B7F7D2A1F5}" type="sibTrans" cxnId="{DF315A19-4262-491D-A848-0C2087628C68}">
      <dgm:prSet/>
      <dgm:spPr/>
      <dgm:t>
        <a:bodyPr/>
        <a:lstStyle/>
        <a:p>
          <a:endParaRPr lang="en-SE"/>
        </a:p>
      </dgm:t>
    </dgm:pt>
    <dgm:pt modelId="{8779997F-0265-4728-8440-AB06367CB3E4}">
      <dgm:prSet phldrT="[Text]"/>
      <dgm:spPr/>
      <dgm:t>
        <a:bodyPr/>
        <a:lstStyle/>
        <a:p>
          <a:r>
            <a:rPr lang="sv-SE" dirty="0"/>
            <a:t>Emir Music</a:t>
          </a:r>
          <a:endParaRPr lang="en-SE" dirty="0"/>
        </a:p>
      </dgm:t>
    </dgm:pt>
    <dgm:pt modelId="{06D78C4A-AF31-4264-B075-7B3C3BDF0247}" type="parTrans" cxnId="{62FC23F3-03AB-43B8-9E56-95DD53ADCDCF}">
      <dgm:prSet/>
      <dgm:spPr/>
      <dgm:t>
        <a:bodyPr/>
        <a:lstStyle/>
        <a:p>
          <a:endParaRPr lang="en-SE"/>
        </a:p>
      </dgm:t>
    </dgm:pt>
    <dgm:pt modelId="{DAF272D0-E56E-43D1-83D0-117064B13D4A}" type="sibTrans" cxnId="{62FC23F3-03AB-43B8-9E56-95DD53ADCDCF}">
      <dgm:prSet/>
      <dgm:spPr/>
      <dgm:t>
        <a:bodyPr/>
        <a:lstStyle/>
        <a:p>
          <a:endParaRPr lang="en-SE"/>
        </a:p>
      </dgm:t>
    </dgm:pt>
    <dgm:pt modelId="{D39BB0F6-B922-4B65-85BF-FFC17282D339}" type="pres">
      <dgm:prSet presAssocID="{28585FE3-CFF8-42D1-863F-BDC85E5F8237}" presName="Name0" presStyleCnt="0">
        <dgm:presLayoutVars>
          <dgm:dir/>
          <dgm:resizeHandles val="exact"/>
        </dgm:presLayoutVars>
      </dgm:prSet>
      <dgm:spPr/>
    </dgm:pt>
    <dgm:pt modelId="{684363CE-88EB-46F4-8F40-7143AF06DAD9}" type="pres">
      <dgm:prSet presAssocID="{1436C04B-7732-4CC4-873C-AF61593769BE}" presName="composite" presStyleCnt="0"/>
      <dgm:spPr/>
    </dgm:pt>
    <dgm:pt modelId="{6B0E6B28-6DBF-410B-994E-DDB5746EA7A5}" type="pres">
      <dgm:prSet presAssocID="{1436C04B-7732-4CC4-873C-AF61593769BE}" presName="rect1" presStyleLbl="bgImgPlace1" presStyleIdx="0" presStyleCnt="4"/>
      <dgm:spPr>
        <a:blipFill>
          <a:blip xmlns:r="http://schemas.openxmlformats.org/officeDocument/2006/relationships" r:embed="rId1">
            <a:extLst>
              <a:ext uri="{28A0092B-C50C-407E-A947-70E740481C1C}">
                <a14:useLocalDpi xmlns:a14="http://schemas.microsoft.com/office/drawing/2010/main" val="0"/>
              </a:ext>
            </a:extLst>
          </a:blip>
          <a:srcRect/>
          <a:stretch>
            <a:fillRect t="-12000" b="-12000"/>
          </a:stretch>
        </a:blipFill>
      </dgm:spPr>
    </dgm:pt>
    <dgm:pt modelId="{F6898E59-CCB1-4B3C-A992-FC4777CFB039}" type="pres">
      <dgm:prSet presAssocID="{1436C04B-7732-4CC4-873C-AF61593769BE}" presName="wedgeRectCallout1" presStyleLbl="node1" presStyleIdx="0" presStyleCnt="4">
        <dgm:presLayoutVars>
          <dgm:bulletEnabled val="1"/>
        </dgm:presLayoutVars>
      </dgm:prSet>
      <dgm:spPr/>
    </dgm:pt>
    <dgm:pt modelId="{1CD77A43-05EB-41A3-9EDA-F56B46452D14}" type="pres">
      <dgm:prSet presAssocID="{6DBE046F-E063-4E21-8050-243F6193EB3D}" presName="sibTrans" presStyleCnt="0"/>
      <dgm:spPr/>
    </dgm:pt>
    <dgm:pt modelId="{D90ED70D-CBC9-4105-8769-5F699C24C43E}" type="pres">
      <dgm:prSet presAssocID="{8779997F-0265-4728-8440-AB06367CB3E4}" presName="composite" presStyleCnt="0"/>
      <dgm:spPr/>
    </dgm:pt>
    <dgm:pt modelId="{46903716-113A-4392-B6FB-478FC4D1FF24}" type="pres">
      <dgm:prSet presAssocID="{8779997F-0265-4728-8440-AB06367CB3E4}" presName="rect1" presStyleLbl="bgImgPlace1" presStyleIdx="1" presStyleCnt="4"/>
      <dgm:spPr>
        <a:blipFill>
          <a:blip xmlns:r="http://schemas.openxmlformats.org/officeDocument/2006/relationships" r:embed="rId2">
            <a:extLst>
              <a:ext uri="{28A0092B-C50C-407E-A947-70E740481C1C}">
                <a14:useLocalDpi xmlns:a14="http://schemas.microsoft.com/office/drawing/2010/main" val="0"/>
              </a:ext>
            </a:extLst>
          </a:blip>
          <a:srcRect/>
          <a:stretch>
            <a:fillRect t="-14000" b="-14000"/>
          </a:stretch>
        </a:blipFill>
      </dgm:spPr>
    </dgm:pt>
    <dgm:pt modelId="{1E3AE2F2-CA9B-47FC-8056-F022B8222615}" type="pres">
      <dgm:prSet presAssocID="{8779997F-0265-4728-8440-AB06367CB3E4}" presName="wedgeRectCallout1" presStyleLbl="node1" presStyleIdx="1" presStyleCnt="4">
        <dgm:presLayoutVars>
          <dgm:bulletEnabled val="1"/>
        </dgm:presLayoutVars>
      </dgm:prSet>
      <dgm:spPr/>
    </dgm:pt>
    <dgm:pt modelId="{DEDBCDFC-E7C3-41DC-A0AD-D1BBC713050C}" type="pres">
      <dgm:prSet presAssocID="{DAF272D0-E56E-43D1-83D0-117064B13D4A}" presName="sibTrans" presStyleCnt="0"/>
      <dgm:spPr/>
    </dgm:pt>
    <dgm:pt modelId="{187EFFF7-43D1-48C4-8A06-68C7F9A1363A}" type="pres">
      <dgm:prSet presAssocID="{9D7258F0-9717-46EE-8B32-219A02FCF87A}" presName="composite" presStyleCnt="0"/>
      <dgm:spPr/>
    </dgm:pt>
    <dgm:pt modelId="{05BDBD9E-EC1A-43D5-8503-F4842F3AD021}" type="pres">
      <dgm:prSet presAssocID="{9D7258F0-9717-46EE-8B32-219A02FCF87A}" presName="rect1" presStyleLbl="bgImgPlace1" presStyleIdx="2" presStyleCnt="4"/>
      <dgm:spPr>
        <a:blipFill>
          <a:blip xmlns:r="http://schemas.openxmlformats.org/officeDocument/2006/relationships" r:embed="rId3">
            <a:extLst>
              <a:ext uri="{28A0092B-C50C-407E-A947-70E740481C1C}">
                <a14:useLocalDpi xmlns:a14="http://schemas.microsoft.com/office/drawing/2010/main" val="0"/>
              </a:ext>
            </a:extLst>
          </a:blip>
          <a:srcRect/>
          <a:stretch>
            <a:fillRect t="-41000" b="-41000"/>
          </a:stretch>
        </a:blipFill>
      </dgm:spPr>
    </dgm:pt>
    <dgm:pt modelId="{A767C568-9F7C-4613-A770-814589C3B542}" type="pres">
      <dgm:prSet presAssocID="{9D7258F0-9717-46EE-8B32-219A02FCF87A}" presName="wedgeRectCallout1" presStyleLbl="node1" presStyleIdx="2" presStyleCnt="4">
        <dgm:presLayoutVars>
          <dgm:bulletEnabled val="1"/>
        </dgm:presLayoutVars>
      </dgm:prSet>
      <dgm:spPr/>
    </dgm:pt>
    <dgm:pt modelId="{7C5CA3F2-C22D-4CC8-8513-561BF7751235}" type="pres">
      <dgm:prSet presAssocID="{289288A8-853F-4D5B-A022-3E02E195528B}" presName="sibTrans" presStyleCnt="0"/>
      <dgm:spPr/>
    </dgm:pt>
    <dgm:pt modelId="{EC31F59E-2479-435C-92BE-1165BAAC9DC7}" type="pres">
      <dgm:prSet presAssocID="{45F0A533-657C-42C4-9FDC-23D80D643CD4}" presName="composite" presStyleCnt="0"/>
      <dgm:spPr/>
    </dgm:pt>
    <dgm:pt modelId="{CD9B4267-9B27-4715-A9BF-1D7840475BB3}" type="pres">
      <dgm:prSet presAssocID="{45F0A533-657C-42C4-9FDC-23D80D643CD4}" presName="rect1" presStyleLbl="bgImgPlace1" presStyleIdx="3" presStyleCnt="4"/>
      <dgm:spPr>
        <a:blipFill>
          <a:blip xmlns:r="http://schemas.openxmlformats.org/officeDocument/2006/relationships" r:embed="rId4">
            <a:extLst>
              <a:ext uri="{28A0092B-C50C-407E-A947-70E740481C1C}">
                <a14:useLocalDpi xmlns:a14="http://schemas.microsoft.com/office/drawing/2010/main" val="0"/>
              </a:ext>
            </a:extLst>
          </a:blip>
          <a:srcRect/>
          <a:stretch>
            <a:fillRect t="-28000" b="-28000"/>
          </a:stretch>
        </a:blipFill>
      </dgm:spPr>
    </dgm:pt>
    <dgm:pt modelId="{6080C910-73CF-4E40-A312-79E251EA4737}" type="pres">
      <dgm:prSet presAssocID="{45F0A533-657C-42C4-9FDC-23D80D643CD4}" presName="wedgeRectCallout1" presStyleLbl="node1" presStyleIdx="3" presStyleCnt="4">
        <dgm:presLayoutVars>
          <dgm:bulletEnabled val="1"/>
        </dgm:presLayoutVars>
      </dgm:prSet>
      <dgm:spPr/>
    </dgm:pt>
  </dgm:ptLst>
  <dgm:cxnLst>
    <dgm:cxn modelId="{DF315A19-4262-491D-A848-0C2087628C68}" srcId="{28585FE3-CFF8-42D1-863F-BDC85E5F8237}" destId="{45F0A533-657C-42C4-9FDC-23D80D643CD4}" srcOrd="3" destOrd="0" parTransId="{93F15636-2B0B-4297-9FFD-E68063DBB951}" sibTransId="{A848369D-FA97-4A23-BEC7-E6B7F7D2A1F5}"/>
    <dgm:cxn modelId="{88AB5423-1681-462B-9483-5FF6A7C039F1}" srcId="{28585FE3-CFF8-42D1-863F-BDC85E5F8237}" destId="{9D7258F0-9717-46EE-8B32-219A02FCF87A}" srcOrd="2" destOrd="0" parTransId="{0A50E49F-3801-4A03-A6B5-D8816276C02F}" sibTransId="{289288A8-853F-4D5B-A022-3E02E195528B}"/>
    <dgm:cxn modelId="{D9B91A3B-F551-460B-A470-3366DDD0B0E4}" type="presOf" srcId="{45F0A533-657C-42C4-9FDC-23D80D643CD4}" destId="{6080C910-73CF-4E40-A312-79E251EA4737}" srcOrd="0" destOrd="0" presId="urn:microsoft.com/office/officeart/2008/layout/BendingPictureCaptionList"/>
    <dgm:cxn modelId="{BA3ADC5D-4694-47E6-96DA-3E5BAB168F9E}" type="presOf" srcId="{9D7258F0-9717-46EE-8B32-219A02FCF87A}" destId="{A767C568-9F7C-4613-A770-814589C3B542}" srcOrd="0" destOrd="0" presId="urn:microsoft.com/office/officeart/2008/layout/BendingPictureCaptionList"/>
    <dgm:cxn modelId="{88B1164D-06C1-4D09-8C29-987E613CD590}" type="presOf" srcId="{28585FE3-CFF8-42D1-863F-BDC85E5F8237}" destId="{D39BB0F6-B922-4B65-85BF-FFC17282D339}" srcOrd="0" destOrd="0" presId="urn:microsoft.com/office/officeart/2008/layout/BendingPictureCaptionList"/>
    <dgm:cxn modelId="{23AD21A4-7FE5-4820-AFAF-B726E38D125D}" srcId="{28585FE3-CFF8-42D1-863F-BDC85E5F8237}" destId="{1436C04B-7732-4CC4-873C-AF61593769BE}" srcOrd="0" destOrd="0" parTransId="{21961B5F-602C-4671-8D58-5745E30263C4}" sibTransId="{6DBE046F-E063-4E21-8050-243F6193EB3D}"/>
    <dgm:cxn modelId="{952EA2B0-27F8-4EE2-9137-2611596C0ABF}" type="presOf" srcId="{8779997F-0265-4728-8440-AB06367CB3E4}" destId="{1E3AE2F2-CA9B-47FC-8056-F022B8222615}" srcOrd="0" destOrd="0" presId="urn:microsoft.com/office/officeart/2008/layout/BendingPictureCaptionList"/>
    <dgm:cxn modelId="{2BFDA3EA-9B5B-4D6B-A598-68E37A2538A1}" type="presOf" srcId="{1436C04B-7732-4CC4-873C-AF61593769BE}" destId="{F6898E59-CCB1-4B3C-A992-FC4777CFB039}" srcOrd="0" destOrd="0" presId="urn:microsoft.com/office/officeart/2008/layout/BendingPictureCaptionList"/>
    <dgm:cxn modelId="{62FC23F3-03AB-43B8-9E56-95DD53ADCDCF}" srcId="{28585FE3-CFF8-42D1-863F-BDC85E5F8237}" destId="{8779997F-0265-4728-8440-AB06367CB3E4}" srcOrd="1" destOrd="0" parTransId="{06D78C4A-AF31-4264-B075-7B3C3BDF0247}" sibTransId="{DAF272D0-E56E-43D1-83D0-117064B13D4A}"/>
    <dgm:cxn modelId="{9AF3C71C-A983-4141-A60A-ADCFCD06B4B4}" type="presParOf" srcId="{D39BB0F6-B922-4B65-85BF-FFC17282D339}" destId="{684363CE-88EB-46F4-8F40-7143AF06DAD9}" srcOrd="0" destOrd="0" presId="urn:microsoft.com/office/officeart/2008/layout/BendingPictureCaptionList"/>
    <dgm:cxn modelId="{18F13256-5168-47EC-898D-8435FF40DFC1}" type="presParOf" srcId="{684363CE-88EB-46F4-8F40-7143AF06DAD9}" destId="{6B0E6B28-6DBF-410B-994E-DDB5746EA7A5}" srcOrd="0" destOrd="0" presId="urn:microsoft.com/office/officeart/2008/layout/BendingPictureCaptionList"/>
    <dgm:cxn modelId="{0793B865-3196-4534-BC9D-C4C3775DFF90}" type="presParOf" srcId="{684363CE-88EB-46F4-8F40-7143AF06DAD9}" destId="{F6898E59-CCB1-4B3C-A992-FC4777CFB039}" srcOrd="1" destOrd="0" presId="urn:microsoft.com/office/officeart/2008/layout/BendingPictureCaptionList"/>
    <dgm:cxn modelId="{6A7ACE99-D209-492A-B8DA-2C3D07493386}" type="presParOf" srcId="{D39BB0F6-B922-4B65-85BF-FFC17282D339}" destId="{1CD77A43-05EB-41A3-9EDA-F56B46452D14}" srcOrd="1" destOrd="0" presId="urn:microsoft.com/office/officeart/2008/layout/BendingPictureCaptionList"/>
    <dgm:cxn modelId="{B0691BEC-7DB3-43A4-9BF4-BDDAE003152A}" type="presParOf" srcId="{D39BB0F6-B922-4B65-85BF-FFC17282D339}" destId="{D90ED70D-CBC9-4105-8769-5F699C24C43E}" srcOrd="2" destOrd="0" presId="urn:microsoft.com/office/officeart/2008/layout/BendingPictureCaptionList"/>
    <dgm:cxn modelId="{85BC0A02-66E8-42AE-BB14-2DDA7A98848E}" type="presParOf" srcId="{D90ED70D-CBC9-4105-8769-5F699C24C43E}" destId="{46903716-113A-4392-B6FB-478FC4D1FF24}" srcOrd="0" destOrd="0" presId="urn:microsoft.com/office/officeart/2008/layout/BendingPictureCaptionList"/>
    <dgm:cxn modelId="{ADCFCC47-ED17-4F99-8A9D-2213BA6F9023}" type="presParOf" srcId="{D90ED70D-CBC9-4105-8769-5F699C24C43E}" destId="{1E3AE2F2-CA9B-47FC-8056-F022B8222615}" srcOrd="1" destOrd="0" presId="urn:microsoft.com/office/officeart/2008/layout/BendingPictureCaptionList"/>
    <dgm:cxn modelId="{A0AE82BD-B961-4F57-BEB1-1C0E56937EF7}" type="presParOf" srcId="{D39BB0F6-B922-4B65-85BF-FFC17282D339}" destId="{DEDBCDFC-E7C3-41DC-A0AD-D1BBC713050C}" srcOrd="3" destOrd="0" presId="urn:microsoft.com/office/officeart/2008/layout/BendingPictureCaptionList"/>
    <dgm:cxn modelId="{C1A42252-5FCF-4663-88D8-11F26F241102}" type="presParOf" srcId="{D39BB0F6-B922-4B65-85BF-FFC17282D339}" destId="{187EFFF7-43D1-48C4-8A06-68C7F9A1363A}" srcOrd="4" destOrd="0" presId="urn:microsoft.com/office/officeart/2008/layout/BendingPictureCaptionList"/>
    <dgm:cxn modelId="{742A722E-1AD1-4E15-8F62-427662A8D384}" type="presParOf" srcId="{187EFFF7-43D1-48C4-8A06-68C7F9A1363A}" destId="{05BDBD9E-EC1A-43D5-8503-F4842F3AD021}" srcOrd="0" destOrd="0" presId="urn:microsoft.com/office/officeart/2008/layout/BendingPictureCaptionList"/>
    <dgm:cxn modelId="{16814C3E-4430-425B-86FF-14338C3D4CBE}" type="presParOf" srcId="{187EFFF7-43D1-48C4-8A06-68C7F9A1363A}" destId="{A767C568-9F7C-4613-A770-814589C3B542}" srcOrd="1" destOrd="0" presId="urn:microsoft.com/office/officeart/2008/layout/BendingPictureCaptionList"/>
    <dgm:cxn modelId="{6B7BCA5E-EFBA-47EA-B66F-DEC72EA7745A}" type="presParOf" srcId="{D39BB0F6-B922-4B65-85BF-FFC17282D339}" destId="{7C5CA3F2-C22D-4CC8-8513-561BF7751235}" srcOrd="5" destOrd="0" presId="urn:microsoft.com/office/officeart/2008/layout/BendingPictureCaptionList"/>
    <dgm:cxn modelId="{0FDE011F-AD5A-41A0-8401-6852DFECD3FD}" type="presParOf" srcId="{D39BB0F6-B922-4B65-85BF-FFC17282D339}" destId="{EC31F59E-2479-435C-92BE-1165BAAC9DC7}" srcOrd="6" destOrd="0" presId="urn:microsoft.com/office/officeart/2008/layout/BendingPictureCaptionList"/>
    <dgm:cxn modelId="{386CA401-2DA4-42FE-9BD3-C73BACA6AD40}" type="presParOf" srcId="{EC31F59E-2479-435C-92BE-1165BAAC9DC7}" destId="{CD9B4267-9B27-4715-A9BF-1D7840475BB3}" srcOrd="0" destOrd="0" presId="urn:microsoft.com/office/officeart/2008/layout/BendingPictureCaptionList"/>
    <dgm:cxn modelId="{3986271D-809A-4B10-B34D-423D61D6FAA4}" type="presParOf" srcId="{EC31F59E-2479-435C-92BE-1165BAAC9DC7}" destId="{6080C910-73CF-4E40-A312-79E251EA4737}" srcOrd="1" destOrd="0" presId="urn:microsoft.com/office/officeart/2008/layout/BendingPictureCaption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AD0754B-1421-4853-A31A-54E7A81BCEF3}" type="doc">
      <dgm:prSet loTypeId="urn:microsoft.com/office/officeart/2016/7/layout/BasicLinearProcessNumbered" loCatId="process" qsTypeId="urn:microsoft.com/office/officeart/2005/8/quickstyle/simple1" qsCatId="simple" csTypeId="urn:microsoft.com/office/officeart/2005/8/colors/colorful2" csCatId="colorful"/>
      <dgm:spPr/>
      <dgm:t>
        <a:bodyPr/>
        <a:lstStyle/>
        <a:p>
          <a:endParaRPr lang="en-US"/>
        </a:p>
      </dgm:t>
    </dgm:pt>
    <dgm:pt modelId="{E46B31CC-9FBF-4216-8E9D-E71B6680091C}">
      <dgm:prSet/>
      <dgm:spPr/>
      <dgm:t>
        <a:bodyPr/>
        <a:lstStyle/>
        <a:p>
          <a:r>
            <a:rPr lang="en-US" b="0" i="0" baseline="0"/>
            <a:t>Research: Compare countries </a:t>
          </a:r>
          <a:endParaRPr lang="en-US"/>
        </a:p>
      </dgm:t>
    </dgm:pt>
    <dgm:pt modelId="{6AF943E7-7EFB-4E7A-BEEF-BDE7AD61DFD2}" type="parTrans" cxnId="{816E3F65-378F-4EE8-915E-BC59BC4CC829}">
      <dgm:prSet/>
      <dgm:spPr/>
      <dgm:t>
        <a:bodyPr/>
        <a:lstStyle/>
        <a:p>
          <a:endParaRPr lang="en-US"/>
        </a:p>
      </dgm:t>
    </dgm:pt>
    <dgm:pt modelId="{C276D14C-D3E2-4B5C-8062-F1821FABF06F}" type="sibTrans" cxnId="{816E3F65-378F-4EE8-915E-BC59BC4CC829}">
      <dgm:prSet phldrT="1" phldr="0"/>
      <dgm:spPr/>
      <dgm:t>
        <a:bodyPr/>
        <a:lstStyle/>
        <a:p>
          <a:r>
            <a:rPr lang="en-US" dirty="0"/>
            <a:t>1</a:t>
          </a:r>
        </a:p>
      </dgm:t>
    </dgm:pt>
    <dgm:pt modelId="{14982020-6715-463A-9439-F902FCE1632D}">
      <dgm:prSet/>
      <dgm:spPr/>
      <dgm:t>
        <a:bodyPr/>
        <a:lstStyle/>
        <a:p>
          <a:r>
            <a:rPr lang="en-US" b="0" i="0" baseline="0"/>
            <a:t>Example: Access to palantypists</a:t>
          </a:r>
          <a:endParaRPr lang="en-US"/>
        </a:p>
      </dgm:t>
    </dgm:pt>
    <dgm:pt modelId="{072459F6-4F9E-434D-87A6-D4A55D858C41}" type="parTrans" cxnId="{37FFEB8F-9CBC-43A6-8C6F-BF74D28A2018}">
      <dgm:prSet/>
      <dgm:spPr/>
      <dgm:t>
        <a:bodyPr/>
        <a:lstStyle/>
        <a:p>
          <a:endParaRPr lang="en-US"/>
        </a:p>
      </dgm:t>
    </dgm:pt>
    <dgm:pt modelId="{EE06B931-2EA4-400D-B172-0698B0F7277E}" type="sibTrans" cxnId="{37FFEB8F-9CBC-43A6-8C6F-BF74D28A2018}">
      <dgm:prSet/>
      <dgm:spPr/>
      <dgm:t>
        <a:bodyPr/>
        <a:lstStyle/>
        <a:p>
          <a:endParaRPr lang="en-US"/>
        </a:p>
      </dgm:t>
    </dgm:pt>
    <dgm:pt modelId="{32C2DA8D-B607-4CF4-B0D8-4855EBE7E870}">
      <dgm:prSet/>
      <dgm:spPr/>
      <dgm:t>
        <a:bodyPr/>
        <a:lstStyle/>
        <a:p>
          <a:r>
            <a:rPr lang="en-US" b="0" i="0" baseline="0"/>
            <a:t>Represent IFHOHYP in international forums</a:t>
          </a:r>
          <a:endParaRPr lang="en-US"/>
        </a:p>
      </dgm:t>
    </dgm:pt>
    <dgm:pt modelId="{50DE8368-F9AB-4B9E-B555-A27B7EA4F462}" type="parTrans" cxnId="{08992767-2097-4875-A210-E9F5125204BB}">
      <dgm:prSet/>
      <dgm:spPr/>
      <dgm:t>
        <a:bodyPr/>
        <a:lstStyle/>
        <a:p>
          <a:endParaRPr lang="en-US"/>
        </a:p>
      </dgm:t>
    </dgm:pt>
    <dgm:pt modelId="{5213115D-568B-4856-8737-4978F655BBA3}" type="sibTrans" cxnId="{08992767-2097-4875-A210-E9F5125204BB}">
      <dgm:prSet phldrT="2" phldr="0"/>
      <dgm:spPr/>
      <dgm:t>
        <a:bodyPr/>
        <a:lstStyle/>
        <a:p>
          <a:r>
            <a:rPr lang="en-US"/>
            <a:t>2</a:t>
          </a:r>
        </a:p>
      </dgm:t>
    </dgm:pt>
    <dgm:pt modelId="{81A99621-4805-4C41-B7EC-5AB3F435995E}">
      <dgm:prSet/>
      <dgm:spPr/>
      <dgm:t>
        <a:bodyPr/>
        <a:lstStyle/>
        <a:p>
          <a:r>
            <a:rPr lang="en-US" b="0" i="0" baseline="0"/>
            <a:t>Draft internal policies</a:t>
          </a:r>
          <a:endParaRPr lang="en-US"/>
        </a:p>
      </dgm:t>
    </dgm:pt>
    <dgm:pt modelId="{08796799-6896-4A95-8025-FFC3B54A4488}" type="parTrans" cxnId="{DE663701-B89C-4C12-B8F3-398093303379}">
      <dgm:prSet/>
      <dgm:spPr/>
      <dgm:t>
        <a:bodyPr/>
        <a:lstStyle/>
        <a:p>
          <a:endParaRPr lang="en-US"/>
        </a:p>
      </dgm:t>
    </dgm:pt>
    <dgm:pt modelId="{0B76A3A3-DC2F-4A9F-8312-5477CF9F573B}" type="sibTrans" cxnId="{DE663701-B89C-4C12-B8F3-398093303379}">
      <dgm:prSet phldrT="3" phldr="0"/>
      <dgm:spPr/>
      <dgm:t>
        <a:bodyPr/>
        <a:lstStyle/>
        <a:p>
          <a:r>
            <a:rPr lang="en-US"/>
            <a:t>3</a:t>
          </a:r>
        </a:p>
      </dgm:t>
    </dgm:pt>
    <dgm:pt modelId="{A4189394-D30F-43B9-9202-63A99DF8B20C}" type="pres">
      <dgm:prSet presAssocID="{8AD0754B-1421-4853-A31A-54E7A81BCEF3}" presName="Name0" presStyleCnt="0">
        <dgm:presLayoutVars>
          <dgm:animLvl val="lvl"/>
          <dgm:resizeHandles val="exact"/>
        </dgm:presLayoutVars>
      </dgm:prSet>
      <dgm:spPr/>
    </dgm:pt>
    <dgm:pt modelId="{9BC64D50-697E-4D28-BAA5-E5D6E7612193}" type="pres">
      <dgm:prSet presAssocID="{E46B31CC-9FBF-4216-8E9D-E71B6680091C}" presName="compositeNode" presStyleCnt="0">
        <dgm:presLayoutVars>
          <dgm:bulletEnabled val="1"/>
        </dgm:presLayoutVars>
      </dgm:prSet>
      <dgm:spPr/>
    </dgm:pt>
    <dgm:pt modelId="{30622809-D59E-44A9-938A-651BC2CAEA76}" type="pres">
      <dgm:prSet presAssocID="{E46B31CC-9FBF-4216-8E9D-E71B6680091C}" presName="bgRect" presStyleLbl="bgAccFollowNode1" presStyleIdx="0" presStyleCnt="3"/>
      <dgm:spPr/>
    </dgm:pt>
    <dgm:pt modelId="{CAC68B8D-1C81-4BE7-B2C7-2AE1CFE4F0DA}" type="pres">
      <dgm:prSet presAssocID="{C276D14C-D3E2-4B5C-8062-F1821FABF06F}" presName="sibTransNodeCircle" presStyleLbl="alignNode1" presStyleIdx="0" presStyleCnt="6">
        <dgm:presLayoutVars>
          <dgm:chMax val="0"/>
          <dgm:bulletEnabled/>
        </dgm:presLayoutVars>
      </dgm:prSet>
      <dgm:spPr/>
    </dgm:pt>
    <dgm:pt modelId="{99241052-FF2D-483F-9EB6-1B7B386276BD}" type="pres">
      <dgm:prSet presAssocID="{E46B31CC-9FBF-4216-8E9D-E71B6680091C}" presName="bottomLine" presStyleLbl="alignNode1" presStyleIdx="1" presStyleCnt="6">
        <dgm:presLayoutVars/>
      </dgm:prSet>
      <dgm:spPr/>
    </dgm:pt>
    <dgm:pt modelId="{B8FBF103-8935-484C-946E-4317502D56F4}" type="pres">
      <dgm:prSet presAssocID="{E46B31CC-9FBF-4216-8E9D-E71B6680091C}" presName="nodeText" presStyleLbl="bgAccFollowNode1" presStyleIdx="0" presStyleCnt="3">
        <dgm:presLayoutVars>
          <dgm:bulletEnabled val="1"/>
        </dgm:presLayoutVars>
      </dgm:prSet>
      <dgm:spPr/>
    </dgm:pt>
    <dgm:pt modelId="{D51A03D4-2D30-4DE3-A357-008CC453037D}" type="pres">
      <dgm:prSet presAssocID="{C276D14C-D3E2-4B5C-8062-F1821FABF06F}" presName="sibTrans" presStyleCnt="0"/>
      <dgm:spPr/>
    </dgm:pt>
    <dgm:pt modelId="{066076B7-2976-4F19-A3F4-ACF15D2C8D32}" type="pres">
      <dgm:prSet presAssocID="{32C2DA8D-B607-4CF4-B0D8-4855EBE7E870}" presName="compositeNode" presStyleCnt="0">
        <dgm:presLayoutVars>
          <dgm:bulletEnabled val="1"/>
        </dgm:presLayoutVars>
      </dgm:prSet>
      <dgm:spPr/>
    </dgm:pt>
    <dgm:pt modelId="{2B45652B-C1D0-41BF-A64C-7DE9B2E3FA5A}" type="pres">
      <dgm:prSet presAssocID="{32C2DA8D-B607-4CF4-B0D8-4855EBE7E870}" presName="bgRect" presStyleLbl="bgAccFollowNode1" presStyleIdx="1" presStyleCnt="3"/>
      <dgm:spPr/>
    </dgm:pt>
    <dgm:pt modelId="{09BEA06D-DCE9-40E5-9816-FE43CD918D46}" type="pres">
      <dgm:prSet presAssocID="{5213115D-568B-4856-8737-4978F655BBA3}" presName="sibTransNodeCircle" presStyleLbl="alignNode1" presStyleIdx="2" presStyleCnt="6">
        <dgm:presLayoutVars>
          <dgm:chMax val="0"/>
          <dgm:bulletEnabled/>
        </dgm:presLayoutVars>
      </dgm:prSet>
      <dgm:spPr/>
    </dgm:pt>
    <dgm:pt modelId="{5E167355-C853-4B5E-92B7-7E287313B18C}" type="pres">
      <dgm:prSet presAssocID="{32C2DA8D-B607-4CF4-B0D8-4855EBE7E870}" presName="bottomLine" presStyleLbl="alignNode1" presStyleIdx="3" presStyleCnt="6">
        <dgm:presLayoutVars/>
      </dgm:prSet>
      <dgm:spPr/>
    </dgm:pt>
    <dgm:pt modelId="{A16DE696-434D-4BCE-9777-F16F9C666E9B}" type="pres">
      <dgm:prSet presAssocID="{32C2DA8D-B607-4CF4-B0D8-4855EBE7E870}" presName="nodeText" presStyleLbl="bgAccFollowNode1" presStyleIdx="1" presStyleCnt="3">
        <dgm:presLayoutVars>
          <dgm:bulletEnabled val="1"/>
        </dgm:presLayoutVars>
      </dgm:prSet>
      <dgm:spPr/>
    </dgm:pt>
    <dgm:pt modelId="{C1197B88-32B5-4DBB-807D-459C73278C29}" type="pres">
      <dgm:prSet presAssocID="{5213115D-568B-4856-8737-4978F655BBA3}" presName="sibTrans" presStyleCnt="0"/>
      <dgm:spPr/>
    </dgm:pt>
    <dgm:pt modelId="{453AC8D0-201D-4B5C-A434-18FCF966C585}" type="pres">
      <dgm:prSet presAssocID="{81A99621-4805-4C41-B7EC-5AB3F435995E}" presName="compositeNode" presStyleCnt="0">
        <dgm:presLayoutVars>
          <dgm:bulletEnabled val="1"/>
        </dgm:presLayoutVars>
      </dgm:prSet>
      <dgm:spPr/>
    </dgm:pt>
    <dgm:pt modelId="{7CCD0BA3-972A-4457-B114-C68238BD6DCF}" type="pres">
      <dgm:prSet presAssocID="{81A99621-4805-4C41-B7EC-5AB3F435995E}" presName="bgRect" presStyleLbl="bgAccFollowNode1" presStyleIdx="2" presStyleCnt="3"/>
      <dgm:spPr/>
    </dgm:pt>
    <dgm:pt modelId="{27CF7760-39AE-4564-817C-DE42E1BB985B}" type="pres">
      <dgm:prSet presAssocID="{0B76A3A3-DC2F-4A9F-8312-5477CF9F573B}" presName="sibTransNodeCircle" presStyleLbl="alignNode1" presStyleIdx="4" presStyleCnt="6">
        <dgm:presLayoutVars>
          <dgm:chMax val="0"/>
          <dgm:bulletEnabled/>
        </dgm:presLayoutVars>
      </dgm:prSet>
      <dgm:spPr/>
    </dgm:pt>
    <dgm:pt modelId="{1DABCD15-28BB-4428-8079-0323CDCCB43A}" type="pres">
      <dgm:prSet presAssocID="{81A99621-4805-4C41-B7EC-5AB3F435995E}" presName="bottomLine" presStyleLbl="alignNode1" presStyleIdx="5" presStyleCnt="6">
        <dgm:presLayoutVars/>
      </dgm:prSet>
      <dgm:spPr/>
    </dgm:pt>
    <dgm:pt modelId="{CA6A8437-7099-4719-BD86-8E1AA74C37EC}" type="pres">
      <dgm:prSet presAssocID="{81A99621-4805-4C41-B7EC-5AB3F435995E}" presName="nodeText" presStyleLbl="bgAccFollowNode1" presStyleIdx="2" presStyleCnt="3">
        <dgm:presLayoutVars>
          <dgm:bulletEnabled val="1"/>
        </dgm:presLayoutVars>
      </dgm:prSet>
      <dgm:spPr/>
    </dgm:pt>
  </dgm:ptLst>
  <dgm:cxnLst>
    <dgm:cxn modelId="{DE663701-B89C-4C12-B8F3-398093303379}" srcId="{8AD0754B-1421-4853-A31A-54E7A81BCEF3}" destId="{81A99621-4805-4C41-B7EC-5AB3F435995E}" srcOrd="2" destOrd="0" parTransId="{08796799-6896-4A95-8025-FFC3B54A4488}" sibTransId="{0B76A3A3-DC2F-4A9F-8312-5477CF9F573B}"/>
    <dgm:cxn modelId="{F71CC70E-F6AB-4ED6-9994-688DFF8668FB}" type="presOf" srcId="{81A99621-4805-4C41-B7EC-5AB3F435995E}" destId="{7CCD0BA3-972A-4457-B114-C68238BD6DCF}" srcOrd="0" destOrd="0" presId="urn:microsoft.com/office/officeart/2016/7/layout/BasicLinearProcessNumbered"/>
    <dgm:cxn modelId="{E5270A0F-4979-4C0F-9948-BAB56CE0D9D2}" type="presOf" srcId="{81A99621-4805-4C41-B7EC-5AB3F435995E}" destId="{CA6A8437-7099-4719-BD86-8E1AA74C37EC}" srcOrd="1" destOrd="0" presId="urn:microsoft.com/office/officeart/2016/7/layout/BasicLinearProcessNumbered"/>
    <dgm:cxn modelId="{FE9CD512-CB13-4BC3-AFB2-FECD2EACDA1D}" type="presOf" srcId="{32C2DA8D-B607-4CF4-B0D8-4855EBE7E870}" destId="{2B45652B-C1D0-41BF-A64C-7DE9B2E3FA5A}" srcOrd="0" destOrd="0" presId="urn:microsoft.com/office/officeart/2016/7/layout/BasicLinearProcessNumbered"/>
    <dgm:cxn modelId="{BE3D591A-2502-4FA5-80F0-116F035FD06E}" type="presOf" srcId="{8AD0754B-1421-4853-A31A-54E7A81BCEF3}" destId="{A4189394-D30F-43B9-9202-63A99DF8B20C}" srcOrd="0" destOrd="0" presId="urn:microsoft.com/office/officeart/2016/7/layout/BasicLinearProcessNumbered"/>
    <dgm:cxn modelId="{48F8143E-2197-466D-B1B5-8DB8BC8EE791}" type="presOf" srcId="{14982020-6715-463A-9439-F902FCE1632D}" destId="{B8FBF103-8935-484C-946E-4317502D56F4}" srcOrd="0" destOrd="1" presId="urn:microsoft.com/office/officeart/2016/7/layout/BasicLinearProcessNumbered"/>
    <dgm:cxn modelId="{816E3F65-378F-4EE8-915E-BC59BC4CC829}" srcId="{8AD0754B-1421-4853-A31A-54E7A81BCEF3}" destId="{E46B31CC-9FBF-4216-8E9D-E71B6680091C}" srcOrd="0" destOrd="0" parTransId="{6AF943E7-7EFB-4E7A-BEEF-BDE7AD61DFD2}" sibTransId="{C276D14C-D3E2-4B5C-8062-F1821FABF06F}"/>
    <dgm:cxn modelId="{1D39DD45-0D08-442B-90B5-CF8E49550D18}" type="presOf" srcId="{C276D14C-D3E2-4B5C-8062-F1821FABF06F}" destId="{CAC68B8D-1C81-4BE7-B2C7-2AE1CFE4F0DA}" srcOrd="0" destOrd="0" presId="urn:microsoft.com/office/officeart/2016/7/layout/BasicLinearProcessNumbered"/>
    <dgm:cxn modelId="{08992767-2097-4875-A210-E9F5125204BB}" srcId="{8AD0754B-1421-4853-A31A-54E7A81BCEF3}" destId="{32C2DA8D-B607-4CF4-B0D8-4855EBE7E870}" srcOrd="1" destOrd="0" parTransId="{50DE8368-F9AB-4B9E-B555-A27B7EA4F462}" sibTransId="{5213115D-568B-4856-8737-4978F655BBA3}"/>
    <dgm:cxn modelId="{BB179887-3333-4598-B996-2B9EDAA26860}" type="presOf" srcId="{0B76A3A3-DC2F-4A9F-8312-5477CF9F573B}" destId="{27CF7760-39AE-4564-817C-DE42E1BB985B}" srcOrd="0" destOrd="0" presId="urn:microsoft.com/office/officeart/2016/7/layout/BasicLinearProcessNumbered"/>
    <dgm:cxn modelId="{37FFEB8F-9CBC-43A6-8C6F-BF74D28A2018}" srcId="{E46B31CC-9FBF-4216-8E9D-E71B6680091C}" destId="{14982020-6715-463A-9439-F902FCE1632D}" srcOrd="0" destOrd="0" parTransId="{072459F6-4F9E-434D-87A6-D4A55D858C41}" sibTransId="{EE06B931-2EA4-400D-B172-0698B0F7277E}"/>
    <dgm:cxn modelId="{C8F12E9D-FB95-489A-A4E9-ACD72EF1D1DD}" type="presOf" srcId="{E46B31CC-9FBF-4216-8E9D-E71B6680091C}" destId="{B8FBF103-8935-484C-946E-4317502D56F4}" srcOrd="1" destOrd="0" presId="urn:microsoft.com/office/officeart/2016/7/layout/BasicLinearProcessNumbered"/>
    <dgm:cxn modelId="{6C80DCDA-A19B-4733-8C54-86A07313A90B}" type="presOf" srcId="{32C2DA8D-B607-4CF4-B0D8-4855EBE7E870}" destId="{A16DE696-434D-4BCE-9777-F16F9C666E9B}" srcOrd="1" destOrd="0" presId="urn:microsoft.com/office/officeart/2016/7/layout/BasicLinearProcessNumbered"/>
    <dgm:cxn modelId="{FC4C36F5-4EB5-4604-AD14-7E29FB3BE8D9}" type="presOf" srcId="{E46B31CC-9FBF-4216-8E9D-E71B6680091C}" destId="{30622809-D59E-44A9-938A-651BC2CAEA76}" srcOrd="0" destOrd="0" presId="urn:microsoft.com/office/officeart/2016/7/layout/BasicLinearProcessNumbered"/>
    <dgm:cxn modelId="{625F86F6-A836-4E6A-B5AA-4AA00608082A}" type="presOf" srcId="{5213115D-568B-4856-8737-4978F655BBA3}" destId="{09BEA06D-DCE9-40E5-9816-FE43CD918D46}" srcOrd="0" destOrd="0" presId="urn:microsoft.com/office/officeart/2016/7/layout/BasicLinearProcessNumbered"/>
    <dgm:cxn modelId="{2628DBC7-006A-442A-9314-43CA3ADA6627}" type="presParOf" srcId="{A4189394-D30F-43B9-9202-63A99DF8B20C}" destId="{9BC64D50-697E-4D28-BAA5-E5D6E7612193}" srcOrd="0" destOrd="0" presId="urn:microsoft.com/office/officeart/2016/7/layout/BasicLinearProcessNumbered"/>
    <dgm:cxn modelId="{BAC4FD64-60FE-4EB3-BBF7-78A890C7E4BA}" type="presParOf" srcId="{9BC64D50-697E-4D28-BAA5-E5D6E7612193}" destId="{30622809-D59E-44A9-938A-651BC2CAEA76}" srcOrd="0" destOrd="0" presId="urn:microsoft.com/office/officeart/2016/7/layout/BasicLinearProcessNumbered"/>
    <dgm:cxn modelId="{05C1F0E4-B999-4951-815B-118B67D3C418}" type="presParOf" srcId="{9BC64D50-697E-4D28-BAA5-E5D6E7612193}" destId="{CAC68B8D-1C81-4BE7-B2C7-2AE1CFE4F0DA}" srcOrd="1" destOrd="0" presId="urn:microsoft.com/office/officeart/2016/7/layout/BasicLinearProcessNumbered"/>
    <dgm:cxn modelId="{5B94F3C6-DB16-4555-B4C3-BEDCF5A7864B}" type="presParOf" srcId="{9BC64D50-697E-4D28-BAA5-E5D6E7612193}" destId="{99241052-FF2D-483F-9EB6-1B7B386276BD}" srcOrd="2" destOrd="0" presId="urn:microsoft.com/office/officeart/2016/7/layout/BasicLinearProcessNumbered"/>
    <dgm:cxn modelId="{5CC13F98-6ADB-48CB-9EE1-BAAA5F7ECB13}" type="presParOf" srcId="{9BC64D50-697E-4D28-BAA5-E5D6E7612193}" destId="{B8FBF103-8935-484C-946E-4317502D56F4}" srcOrd="3" destOrd="0" presId="urn:microsoft.com/office/officeart/2016/7/layout/BasicLinearProcessNumbered"/>
    <dgm:cxn modelId="{F3B045D0-2668-4DDA-80B0-9895C7E768A5}" type="presParOf" srcId="{A4189394-D30F-43B9-9202-63A99DF8B20C}" destId="{D51A03D4-2D30-4DE3-A357-008CC453037D}" srcOrd="1" destOrd="0" presId="urn:microsoft.com/office/officeart/2016/7/layout/BasicLinearProcessNumbered"/>
    <dgm:cxn modelId="{161ABF0B-6132-4CEB-A7DC-62A802A25872}" type="presParOf" srcId="{A4189394-D30F-43B9-9202-63A99DF8B20C}" destId="{066076B7-2976-4F19-A3F4-ACF15D2C8D32}" srcOrd="2" destOrd="0" presId="urn:microsoft.com/office/officeart/2016/7/layout/BasicLinearProcessNumbered"/>
    <dgm:cxn modelId="{CA79449A-DEDE-4998-8AE0-8A5365C6BB21}" type="presParOf" srcId="{066076B7-2976-4F19-A3F4-ACF15D2C8D32}" destId="{2B45652B-C1D0-41BF-A64C-7DE9B2E3FA5A}" srcOrd="0" destOrd="0" presId="urn:microsoft.com/office/officeart/2016/7/layout/BasicLinearProcessNumbered"/>
    <dgm:cxn modelId="{3A28DC59-71D9-4D2B-8A2C-76303E9C32D5}" type="presParOf" srcId="{066076B7-2976-4F19-A3F4-ACF15D2C8D32}" destId="{09BEA06D-DCE9-40E5-9816-FE43CD918D46}" srcOrd="1" destOrd="0" presId="urn:microsoft.com/office/officeart/2016/7/layout/BasicLinearProcessNumbered"/>
    <dgm:cxn modelId="{F247F1FE-1069-40B1-A20E-AB5C62578E24}" type="presParOf" srcId="{066076B7-2976-4F19-A3F4-ACF15D2C8D32}" destId="{5E167355-C853-4B5E-92B7-7E287313B18C}" srcOrd="2" destOrd="0" presId="urn:microsoft.com/office/officeart/2016/7/layout/BasicLinearProcessNumbered"/>
    <dgm:cxn modelId="{30515EB0-7245-409B-B4CA-77EEFEA50D31}" type="presParOf" srcId="{066076B7-2976-4F19-A3F4-ACF15D2C8D32}" destId="{A16DE696-434D-4BCE-9777-F16F9C666E9B}" srcOrd="3" destOrd="0" presId="urn:microsoft.com/office/officeart/2016/7/layout/BasicLinearProcessNumbered"/>
    <dgm:cxn modelId="{75CFD42F-83CE-4F46-8789-A8243D328932}" type="presParOf" srcId="{A4189394-D30F-43B9-9202-63A99DF8B20C}" destId="{C1197B88-32B5-4DBB-807D-459C73278C29}" srcOrd="3" destOrd="0" presId="urn:microsoft.com/office/officeart/2016/7/layout/BasicLinearProcessNumbered"/>
    <dgm:cxn modelId="{F6B389CB-A5FD-4352-87B2-FB5209495980}" type="presParOf" srcId="{A4189394-D30F-43B9-9202-63A99DF8B20C}" destId="{453AC8D0-201D-4B5C-A434-18FCF966C585}" srcOrd="4" destOrd="0" presId="urn:microsoft.com/office/officeart/2016/7/layout/BasicLinearProcessNumbered"/>
    <dgm:cxn modelId="{C4CA7088-F2BF-4E84-9089-41C11AA94C2F}" type="presParOf" srcId="{453AC8D0-201D-4B5C-A434-18FCF966C585}" destId="{7CCD0BA3-972A-4457-B114-C68238BD6DCF}" srcOrd="0" destOrd="0" presId="urn:microsoft.com/office/officeart/2016/7/layout/BasicLinearProcessNumbered"/>
    <dgm:cxn modelId="{83AE6FF8-826D-49D6-A3C7-8F8A7BE93217}" type="presParOf" srcId="{453AC8D0-201D-4B5C-A434-18FCF966C585}" destId="{27CF7760-39AE-4564-817C-DE42E1BB985B}" srcOrd="1" destOrd="0" presId="urn:microsoft.com/office/officeart/2016/7/layout/BasicLinearProcessNumbered"/>
    <dgm:cxn modelId="{E2B3FB56-305B-48F1-BF4B-F623B559A07D}" type="presParOf" srcId="{453AC8D0-201D-4B5C-A434-18FCF966C585}" destId="{1DABCD15-28BB-4428-8079-0323CDCCB43A}" srcOrd="2" destOrd="0" presId="urn:microsoft.com/office/officeart/2016/7/layout/BasicLinearProcessNumbered"/>
    <dgm:cxn modelId="{4A410461-EAC4-4A0A-A50F-89225DA021ED}" type="presParOf" srcId="{453AC8D0-201D-4B5C-A434-18FCF966C585}" destId="{CA6A8437-7099-4719-BD86-8E1AA74C37EC}" srcOrd="3" destOrd="0" presId="urn:microsoft.com/office/officeart/2016/7/layout/BasicLinearProcessNumbered"/>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B0E6B28-6DBF-410B-994E-DDB5746EA7A5}">
      <dsp:nvSpPr>
        <dsp:cNvPr id="0" name=""/>
        <dsp:cNvSpPr/>
      </dsp:nvSpPr>
      <dsp:spPr>
        <a:xfrm>
          <a:off x="1355328" y="661"/>
          <a:ext cx="2579687" cy="2063750"/>
        </a:xfrm>
        <a:prstGeom prst="rect">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t="-12000" b="-12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F6898E59-CCB1-4B3C-A992-FC4777CFB039}">
      <dsp:nvSpPr>
        <dsp:cNvPr id="0" name=""/>
        <dsp:cNvSpPr/>
      </dsp:nvSpPr>
      <dsp:spPr>
        <a:xfrm>
          <a:off x="1587500" y="1858036"/>
          <a:ext cx="2295921" cy="722312"/>
        </a:xfrm>
        <a:prstGeom prst="wedgeRectCallout">
          <a:avLst>
            <a:gd name="adj1" fmla="val 20250"/>
            <a:gd name="adj2" fmla="val -607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sv-SE" sz="3000" kern="1200" dirty="0"/>
            <a:t>Hanna Mullis </a:t>
          </a:r>
          <a:endParaRPr lang="en-SE" sz="3000" kern="1200" dirty="0"/>
        </a:p>
      </dsp:txBody>
      <dsp:txXfrm>
        <a:off x="1587500" y="1858036"/>
        <a:ext cx="2295921" cy="722312"/>
      </dsp:txXfrm>
    </dsp:sp>
    <dsp:sp modelId="{46903716-113A-4392-B6FB-478FC4D1FF24}">
      <dsp:nvSpPr>
        <dsp:cNvPr id="0" name=""/>
        <dsp:cNvSpPr/>
      </dsp:nvSpPr>
      <dsp:spPr>
        <a:xfrm>
          <a:off x="4192984" y="661"/>
          <a:ext cx="2579687" cy="2063750"/>
        </a:xfrm>
        <a:prstGeom prst="rect">
          <a:avLst/>
        </a:prstGeom>
        <a:blipFill>
          <a:blip xmlns:r="http://schemas.openxmlformats.org/officeDocument/2006/relationships" r:embed="rId2">
            <a:extLst>
              <a:ext uri="{28A0092B-C50C-407E-A947-70E740481C1C}">
                <a14:useLocalDpi xmlns:a14="http://schemas.microsoft.com/office/drawing/2010/main" val="0"/>
              </a:ext>
            </a:extLst>
          </a:blip>
          <a:srcRect/>
          <a:stretch>
            <a:fillRect t="-14000" b="-14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1E3AE2F2-CA9B-47FC-8056-F022B8222615}">
      <dsp:nvSpPr>
        <dsp:cNvPr id="0" name=""/>
        <dsp:cNvSpPr/>
      </dsp:nvSpPr>
      <dsp:spPr>
        <a:xfrm>
          <a:off x="4425156" y="1858036"/>
          <a:ext cx="2295921" cy="722312"/>
        </a:xfrm>
        <a:prstGeom prst="wedgeRectCallout">
          <a:avLst>
            <a:gd name="adj1" fmla="val 20250"/>
            <a:gd name="adj2" fmla="val -607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sv-SE" sz="3000" kern="1200" dirty="0"/>
            <a:t>Emir Music</a:t>
          </a:r>
          <a:endParaRPr lang="en-SE" sz="3000" kern="1200" dirty="0"/>
        </a:p>
      </dsp:txBody>
      <dsp:txXfrm>
        <a:off x="4425156" y="1858036"/>
        <a:ext cx="2295921" cy="722312"/>
      </dsp:txXfrm>
    </dsp:sp>
    <dsp:sp modelId="{05BDBD9E-EC1A-43D5-8503-F4842F3AD021}">
      <dsp:nvSpPr>
        <dsp:cNvPr id="0" name=""/>
        <dsp:cNvSpPr/>
      </dsp:nvSpPr>
      <dsp:spPr>
        <a:xfrm>
          <a:off x="1355328" y="2838317"/>
          <a:ext cx="2579687" cy="2063750"/>
        </a:xfrm>
        <a:prstGeom prst="rect">
          <a:avLst/>
        </a:prstGeom>
        <a:blipFill>
          <a:blip xmlns:r="http://schemas.openxmlformats.org/officeDocument/2006/relationships" r:embed="rId3">
            <a:extLst>
              <a:ext uri="{28A0092B-C50C-407E-A947-70E740481C1C}">
                <a14:useLocalDpi xmlns:a14="http://schemas.microsoft.com/office/drawing/2010/main" val="0"/>
              </a:ext>
            </a:extLst>
          </a:blip>
          <a:srcRect/>
          <a:stretch>
            <a:fillRect t="-41000" b="-41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A767C568-9F7C-4613-A770-814589C3B542}">
      <dsp:nvSpPr>
        <dsp:cNvPr id="0" name=""/>
        <dsp:cNvSpPr/>
      </dsp:nvSpPr>
      <dsp:spPr>
        <a:xfrm>
          <a:off x="1587500" y="4695692"/>
          <a:ext cx="2295921" cy="722312"/>
        </a:xfrm>
        <a:prstGeom prst="wedgeRectCallout">
          <a:avLst>
            <a:gd name="adj1" fmla="val 20250"/>
            <a:gd name="adj2" fmla="val -607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sv-SE" sz="3000" kern="1200" dirty="0"/>
            <a:t>Bowen Tang</a:t>
          </a:r>
          <a:endParaRPr lang="en-SE" sz="3000" kern="1200" dirty="0"/>
        </a:p>
      </dsp:txBody>
      <dsp:txXfrm>
        <a:off x="1587500" y="4695692"/>
        <a:ext cx="2295921" cy="722312"/>
      </dsp:txXfrm>
    </dsp:sp>
    <dsp:sp modelId="{CD9B4267-9B27-4715-A9BF-1D7840475BB3}">
      <dsp:nvSpPr>
        <dsp:cNvPr id="0" name=""/>
        <dsp:cNvSpPr/>
      </dsp:nvSpPr>
      <dsp:spPr>
        <a:xfrm>
          <a:off x="4192984" y="2838317"/>
          <a:ext cx="2579687" cy="2063750"/>
        </a:xfrm>
        <a:prstGeom prst="rect">
          <a:avLst/>
        </a:prstGeom>
        <a:blipFill>
          <a:blip xmlns:r="http://schemas.openxmlformats.org/officeDocument/2006/relationships" r:embed="rId4">
            <a:extLst>
              <a:ext uri="{28A0092B-C50C-407E-A947-70E740481C1C}">
                <a14:useLocalDpi xmlns:a14="http://schemas.microsoft.com/office/drawing/2010/main" val="0"/>
              </a:ext>
            </a:extLst>
          </a:blip>
          <a:srcRect/>
          <a:stretch>
            <a:fillRect t="-28000" b="-28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6080C910-73CF-4E40-A312-79E251EA4737}">
      <dsp:nvSpPr>
        <dsp:cNvPr id="0" name=""/>
        <dsp:cNvSpPr/>
      </dsp:nvSpPr>
      <dsp:spPr>
        <a:xfrm>
          <a:off x="4425156" y="4695692"/>
          <a:ext cx="2295921" cy="722312"/>
        </a:xfrm>
        <a:prstGeom prst="wedgeRectCallout">
          <a:avLst>
            <a:gd name="adj1" fmla="val 20250"/>
            <a:gd name="adj2" fmla="val -607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sv-SE" sz="3000" kern="1200" dirty="0"/>
            <a:t>Kave Noori</a:t>
          </a:r>
          <a:endParaRPr lang="en-SE" sz="3000" kern="1200" dirty="0"/>
        </a:p>
      </dsp:txBody>
      <dsp:txXfrm>
        <a:off x="4425156" y="4695692"/>
        <a:ext cx="2295921" cy="72231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0622809-D59E-44A9-938A-651BC2CAEA76}">
      <dsp:nvSpPr>
        <dsp:cNvPr id="0" name=""/>
        <dsp:cNvSpPr/>
      </dsp:nvSpPr>
      <dsp:spPr>
        <a:xfrm>
          <a:off x="0" y="0"/>
          <a:ext cx="3286125" cy="3721862"/>
        </a:xfrm>
        <a:prstGeom prst="rect">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56199" tIns="330200" rIns="256199" bIns="330200" numCol="1" spcCol="1270" anchor="t" anchorCtr="0">
          <a:noAutofit/>
        </a:bodyPr>
        <a:lstStyle/>
        <a:p>
          <a:pPr marL="0" lvl="0" indent="0" algn="l" defTabSz="1155700">
            <a:lnSpc>
              <a:spcPct val="90000"/>
            </a:lnSpc>
            <a:spcBef>
              <a:spcPct val="0"/>
            </a:spcBef>
            <a:spcAft>
              <a:spcPct val="35000"/>
            </a:spcAft>
            <a:buNone/>
          </a:pPr>
          <a:r>
            <a:rPr lang="en-US" sz="2600" b="0" i="0" kern="1200" baseline="0"/>
            <a:t>Research: Compare countries </a:t>
          </a:r>
          <a:endParaRPr lang="en-US" sz="2600" kern="1200"/>
        </a:p>
        <a:p>
          <a:pPr marL="228600" lvl="1" indent="-228600" algn="l" defTabSz="889000">
            <a:lnSpc>
              <a:spcPct val="90000"/>
            </a:lnSpc>
            <a:spcBef>
              <a:spcPct val="0"/>
            </a:spcBef>
            <a:spcAft>
              <a:spcPct val="15000"/>
            </a:spcAft>
            <a:buChar char="•"/>
          </a:pPr>
          <a:r>
            <a:rPr lang="en-US" sz="2000" b="0" i="0" kern="1200" baseline="0"/>
            <a:t>Example: Access to palantypists</a:t>
          </a:r>
          <a:endParaRPr lang="en-US" sz="2000" kern="1200"/>
        </a:p>
      </dsp:txBody>
      <dsp:txXfrm>
        <a:off x="0" y="1414307"/>
        <a:ext cx="3286125" cy="2233117"/>
      </dsp:txXfrm>
    </dsp:sp>
    <dsp:sp modelId="{CAC68B8D-1C81-4BE7-B2C7-2AE1CFE4F0DA}">
      <dsp:nvSpPr>
        <dsp:cNvPr id="0" name=""/>
        <dsp:cNvSpPr/>
      </dsp:nvSpPr>
      <dsp:spPr>
        <a:xfrm>
          <a:off x="1084783" y="372186"/>
          <a:ext cx="1116558" cy="1116558"/>
        </a:xfrm>
        <a:prstGeom prst="ellips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051" tIns="12700" rIns="87051" bIns="12700" numCol="1" spcCol="1270" anchor="ctr" anchorCtr="0">
          <a:noAutofit/>
        </a:bodyPr>
        <a:lstStyle/>
        <a:p>
          <a:pPr marL="0" lvl="0" indent="0" algn="ctr" defTabSz="2133600">
            <a:lnSpc>
              <a:spcPct val="90000"/>
            </a:lnSpc>
            <a:spcBef>
              <a:spcPct val="0"/>
            </a:spcBef>
            <a:spcAft>
              <a:spcPct val="35000"/>
            </a:spcAft>
            <a:buNone/>
          </a:pPr>
          <a:r>
            <a:rPr lang="en-US" sz="4800" kern="1200" dirty="0"/>
            <a:t>1</a:t>
          </a:r>
        </a:p>
      </dsp:txBody>
      <dsp:txXfrm>
        <a:off x="1248299" y="535702"/>
        <a:ext cx="789526" cy="789526"/>
      </dsp:txXfrm>
    </dsp:sp>
    <dsp:sp modelId="{99241052-FF2D-483F-9EB6-1B7B386276BD}">
      <dsp:nvSpPr>
        <dsp:cNvPr id="0" name=""/>
        <dsp:cNvSpPr/>
      </dsp:nvSpPr>
      <dsp:spPr>
        <a:xfrm>
          <a:off x="0" y="3721790"/>
          <a:ext cx="3286125" cy="72"/>
        </a:xfrm>
        <a:prstGeom prst="rect">
          <a:avLst/>
        </a:prstGeom>
        <a:solidFill>
          <a:schemeClr val="accent2">
            <a:hueOff val="-291073"/>
            <a:satOff val="-16786"/>
            <a:lumOff val="1726"/>
            <a:alphaOff val="0"/>
          </a:schemeClr>
        </a:solidFill>
        <a:ln w="12700" cap="flat" cmpd="sng" algn="ctr">
          <a:solidFill>
            <a:schemeClr val="accent2">
              <a:hueOff val="-291073"/>
              <a:satOff val="-16786"/>
              <a:lumOff val="1726"/>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B45652B-C1D0-41BF-A64C-7DE9B2E3FA5A}">
      <dsp:nvSpPr>
        <dsp:cNvPr id="0" name=""/>
        <dsp:cNvSpPr/>
      </dsp:nvSpPr>
      <dsp:spPr>
        <a:xfrm>
          <a:off x="3614737" y="0"/>
          <a:ext cx="3286125" cy="3721862"/>
        </a:xfrm>
        <a:prstGeom prst="rect">
          <a:avLst/>
        </a:prstGeom>
        <a:solidFill>
          <a:schemeClr val="accent2">
            <a:tint val="40000"/>
            <a:alpha val="90000"/>
            <a:hueOff val="-424613"/>
            <a:satOff val="-37673"/>
            <a:lumOff val="-385"/>
            <a:alphaOff val="0"/>
          </a:schemeClr>
        </a:solidFill>
        <a:ln w="12700" cap="flat" cmpd="sng" algn="ctr">
          <a:solidFill>
            <a:schemeClr val="accent2">
              <a:tint val="40000"/>
              <a:alpha val="90000"/>
              <a:hueOff val="-424613"/>
              <a:satOff val="-37673"/>
              <a:lumOff val="-385"/>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56199" tIns="330200" rIns="256199" bIns="330200" numCol="1" spcCol="1270" anchor="t" anchorCtr="0">
          <a:noAutofit/>
        </a:bodyPr>
        <a:lstStyle/>
        <a:p>
          <a:pPr marL="0" lvl="0" indent="0" algn="l" defTabSz="1155700">
            <a:lnSpc>
              <a:spcPct val="90000"/>
            </a:lnSpc>
            <a:spcBef>
              <a:spcPct val="0"/>
            </a:spcBef>
            <a:spcAft>
              <a:spcPct val="35000"/>
            </a:spcAft>
            <a:buNone/>
          </a:pPr>
          <a:r>
            <a:rPr lang="en-US" sz="2600" b="0" i="0" kern="1200" baseline="0"/>
            <a:t>Represent IFHOHYP in international forums</a:t>
          </a:r>
          <a:endParaRPr lang="en-US" sz="2600" kern="1200"/>
        </a:p>
      </dsp:txBody>
      <dsp:txXfrm>
        <a:off x="3614737" y="1414307"/>
        <a:ext cx="3286125" cy="2233117"/>
      </dsp:txXfrm>
    </dsp:sp>
    <dsp:sp modelId="{09BEA06D-DCE9-40E5-9816-FE43CD918D46}">
      <dsp:nvSpPr>
        <dsp:cNvPr id="0" name=""/>
        <dsp:cNvSpPr/>
      </dsp:nvSpPr>
      <dsp:spPr>
        <a:xfrm>
          <a:off x="4699520" y="372186"/>
          <a:ext cx="1116558" cy="1116558"/>
        </a:xfrm>
        <a:prstGeom prst="ellipse">
          <a:avLst/>
        </a:prstGeom>
        <a:solidFill>
          <a:schemeClr val="accent2">
            <a:hueOff val="-582145"/>
            <a:satOff val="-33571"/>
            <a:lumOff val="3451"/>
            <a:alphaOff val="0"/>
          </a:schemeClr>
        </a:solidFill>
        <a:ln w="12700" cap="flat" cmpd="sng" algn="ctr">
          <a:solidFill>
            <a:schemeClr val="accent2">
              <a:hueOff val="-582145"/>
              <a:satOff val="-33571"/>
              <a:lumOff val="3451"/>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051" tIns="12700" rIns="87051" bIns="12700" numCol="1" spcCol="1270" anchor="ctr" anchorCtr="0">
          <a:noAutofit/>
        </a:bodyPr>
        <a:lstStyle/>
        <a:p>
          <a:pPr marL="0" lvl="0" indent="0" algn="ctr" defTabSz="2133600">
            <a:lnSpc>
              <a:spcPct val="90000"/>
            </a:lnSpc>
            <a:spcBef>
              <a:spcPct val="0"/>
            </a:spcBef>
            <a:spcAft>
              <a:spcPct val="35000"/>
            </a:spcAft>
            <a:buNone/>
          </a:pPr>
          <a:r>
            <a:rPr lang="en-US" sz="4800" kern="1200"/>
            <a:t>2</a:t>
          </a:r>
        </a:p>
      </dsp:txBody>
      <dsp:txXfrm>
        <a:off x="4863036" y="535702"/>
        <a:ext cx="789526" cy="789526"/>
      </dsp:txXfrm>
    </dsp:sp>
    <dsp:sp modelId="{5E167355-C853-4B5E-92B7-7E287313B18C}">
      <dsp:nvSpPr>
        <dsp:cNvPr id="0" name=""/>
        <dsp:cNvSpPr/>
      </dsp:nvSpPr>
      <dsp:spPr>
        <a:xfrm>
          <a:off x="3614737" y="3721790"/>
          <a:ext cx="3286125" cy="72"/>
        </a:xfrm>
        <a:prstGeom prst="rect">
          <a:avLst/>
        </a:prstGeom>
        <a:solidFill>
          <a:schemeClr val="accent2">
            <a:hueOff val="-873218"/>
            <a:satOff val="-50357"/>
            <a:lumOff val="5177"/>
            <a:alphaOff val="0"/>
          </a:schemeClr>
        </a:solidFill>
        <a:ln w="12700" cap="flat" cmpd="sng" algn="ctr">
          <a:solidFill>
            <a:schemeClr val="accent2">
              <a:hueOff val="-873218"/>
              <a:satOff val="-50357"/>
              <a:lumOff val="5177"/>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CCD0BA3-972A-4457-B114-C68238BD6DCF}">
      <dsp:nvSpPr>
        <dsp:cNvPr id="0" name=""/>
        <dsp:cNvSpPr/>
      </dsp:nvSpPr>
      <dsp:spPr>
        <a:xfrm>
          <a:off x="7229475" y="0"/>
          <a:ext cx="3286125" cy="3721862"/>
        </a:xfrm>
        <a:prstGeom prst="rect">
          <a:avLst/>
        </a:prstGeom>
        <a:solidFill>
          <a:schemeClr val="accent2">
            <a:tint val="40000"/>
            <a:alpha val="90000"/>
            <a:hueOff val="-849226"/>
            <a:satOff val="-75346"/>
            <a:lumOff val="-769"/>
            <a:alphaOff val="0"/>
          </a:schemeClr>
        </a:solidFill>
        <a:ln w="12700" cap="flat" cmpd="sng" algn="ctr">
          <a:solidFill>
            <a:schemeClr val="accent2">
              <a:tint val="40000"/>
              <a:alpha val="90000"/>
              <a:hueOff val="-849226"/>
              <a:satOff val="-75346"/>
              <a:lumOff val="-769"/>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56199" tIns="330200" rIns="256199" bIns="330200" numCol="1" spcCol="1270" anchor="t" anchorCtr="0">
          <a:noAutofit/>
        </a:bodyPr>
        <a:lstStyle/>
        <a:p>
          <a:pPr marL="0" lvl="0" indent="0" algn="l" defTabSz="1155700">
            <a:lnSpc>
              <a:spcPct val="90000"/>
            </a:lnSpc>
            <a:spcBef>
              <a:spcPct val="0"/>
            </a:spcBef>
            <a:spcAft>
              <a:spcPct val="35000"/>
            </a:spcAft>
            <a:buNone/>
          </a:pPr>
          <a:r>
            <a:rPr lang="en-US" sz="2600" b="0" i="0" kern="1200" baseline="0"/>
            <a:t>Draft internal policies</a:t>
          </a:r>
          <a:endParaRPr lang="en-US" sz="2600" kern="1200"/>
        </a:p>
      </dsp:txBody>
      <dsp:txXfrm>
        <a:off x="7229475" y="1414307"/>
        <a:ext cx="3286125" cy="2233117"/>
      </dsp:txXfrm>
    </dsp:sp>
    <dsp:sp modelId="{27CF7760-39AE-4564-817C-DE42E1BB985B}">
      <dsp:nvSpPr>
        <dsp:cNvPr id="0" name=""/>
        <dsp:cNvSpPr/>
      </dsp:nvSpPr>
      <dsp:spPr>
        <a:xfrm>
          <a:off x="8314258" y="372186"/>
          <a:ext cx="1116558" cy="1116558"/>
        </a:xfrm>
        <a:prstGeom prst="ellipse">
          <a:avLst/>
        </a:prstGeom>
        <a:solidFill>
          <a:schemeClr val="accent2">
            <a:hueOff val="-1164290"/>
            <a:satOff val="-67142"/>
            <a:lumOff val="6902"/>
            <a:alphaOff val="0"/>
          </a:schemeClr>
        </a:solidFill>
        <a:ln w="12700" cap="flat" cmpd="sng" algn="ctr">
          <a:solidFill>
            <a:schemeClr val="accent2">
              <a:hueOff val="-1164290"/>
              <a:satOff val="-67142"/>
              <a:lumOff val="6902"/>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051" tIns="12700" rIns="87051" bIns="12700" numCol="1" spcCol="1270" anchor="ctr" anchorCtr="0">
          <a:noAutofit/>
        </a:bodyPr>
        <a:lstStyle/>
        <a:p>
          <a:pPr marL="0" lvl="0" indent="0" algn="ctr" defTabSz="2133600">
            <a:lnSpc>
              <a:spcPct val="90000"/>
            </a:lnSpc>
            <a:spcBef>
              <a:spcPct val="0"/>
            </a:spcBef>
            <a:spcAft>
              <a:spcPct val="35000"/>
            </a:spcAft>
            <a:buNone/>
          </a:pPr>
          <a:r>
            <a:rPr lang="en-US" sz="4800" kern="1200"/>
            <a:t>3</a:t>
          </a:r>
        </a:p>
      </dsp:txBody>
      <dsp:txXfrm>
        <a:off x="8477774" y="535702"/>
        <a:ext cx="789526" cy="789526"/>
      </dsp:txXfrm>
    </dsp:sp>
    <dsp:sp modelId="{1DABCD15-28BB-4428-8079-0323CDCCB43A}">
      <dsp:nvSpPr>
        <dsp:cNvPr id="0" name=""/>
        <dsp:cNvSpPr/>
      </dsp:nvSpPr>
      <dsp:spPr>
        <a:xfrm>
          <a:off x="7229475" y="3721790"/>
          <a:ext cx="3286125" cy="72"/>
        </a:xfrm>
        <a:prstGeom prst="rect">
          <a:avLst/>
        </a:prstGeom>
        <a:solidFill>
          <a:schemeClr val="accent2">
            <a:hueOff val="-1455363"/>
            <a:satOff val="-83928"/>
            <a:lumOff val="8628"/>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8/layout/BendingPictureCaptionList">
  <dgm:title val=""/>
  <dgm:desc val=""/>
  <dgm:catLst>
    <dgm:cat type="picture" pri="9000"/>
    <dgm:cat type="pictureconvert" pri="9000"/>
  </dgm:catLst>
  <dgm:sampData>
    <dgm:dataModel>
      <dgm:ptLst>
        <dgm:pt modelId="0" type="doc"/>
        <dgm:pt modelId="10">
          <dgm:prSet phldr="1"/>
        </dgm:pt>
        <dgm:pt modelId="20">
          <dgm:prSet phldr="1"/>
        </dgm:pt>
        <dgm:pt modelId="30">
          <dgm:prSet phldr="1"/>
        </dgm:pt>
      </dgm:ptLst>
      <dgm:cxnLst>
        <dgm:cxn modelId="60" srcId="0" destId="10" srcOrd="0" destOrd="0"/>
        <dgm:cxn modelId="70" srcId="0" destId="20" srcOrd="1" destOrd="0"/>
        <dgm:cxn modelId="80" srcId="0" destId="30" srcOrd="2"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dir/>
      <dgm:resizeHandles val="exact"/>
    </dgm:varLst>
    <dgm:choose name="Name1">
      <dgm:if name="Name2" func="var" arg="dir" op="equ" val="norm">
        <dgm:alg type="snake">
          <dgm:param type="off" val="ctr"/>
        </dgm:alg>
      </dgm:if>
      <dgm:else name="Name3">
        <dgm:alg type="snake">
          <dgm:param type="off" val="ctr"/>
          <dgm:param type="grDir" val="tR"/>
        </dgm:alg>
      </dgm:else>
    </dgm:choose>
    <dgm:shape xmlns:r="http://schemas.openxmlformats.org/officeDocument/2006/relationships" r:blip="">
      <dgm:adjLst/>
    </dgm:shape>
    <dgm:constrLst>
      <dgm:constr type="primFontSz" for="des" ptType="node" op="equ" val="65"/>
      <dgm:constr type="w" for="ch" forName="composite" refType="w"/>
      <dgm:constr type="h" for="ch" forName="composite" refType="w" fact="1.11"/>
      <dgm:constr type="sp" refType="w" refFor="ch" refForName="composite" op="equ" fact="0.1"/>
      <dgm:constr type="w" for="ch" forName="sibTrans" refType="w" refFor="ch" refForName="composite" op="equ" fact="0.1"/>
      <dgm:constr type="h" for="ch" forName="sibTrans" refType="w" refFor="ch" refForName="sibTrans" op="equ"/>
    </dgm:constrLst>
    <dgm:forEach name="nodesForEach" axis="ch" ptType="node">
      <dgm:layoutNode name="composite">
        <dgm:alg type="composite">
          <dgm:param type="ar" val="1"/>
        </dgm:alg>
        <dgm:shape xmlns:r="http://schemas.openxmlformats.org/officeDocument/2006/relationships" r:blip="">
          <dgm:adjLst/>
        </dgm:shape>
        <dgm:choose name="Name4">
          <dgm:if name="Name5" func="var" arg="dir" op="equ" val="norm">
            <dgm:constrLst>
              <dgm:constr type="l" for="ch" forName="rect1" refType="w" fact="0"/>
              <dgm:constr type="t" for="ch" forName="rect1" refType="h" fact="0"/>
              <dgm:constr type="w" for="ch" forName="rect1" refType="w"/>
              <dgm:constr type="h" for="ch" forName="rect1" refType="h" fact="0.8"/>
              <dgm:constr type="l" for="ch" forName="wedgeRectCallout1" refType="w" fact="0.09"/>
              <dgm:constr type="t" for="ch" forName="wedgeRectCallout1" refType="h" fact="0.72"/>
              <dgm:constr type="w" for="ch" forName="wedgeRectCallout1" refType="w" fact="0.89"/>
              <dgm:constr type="h" for="ch" forName="wedgeRectCallout1" refType="h" fact="0.28"/>
            </dgm:constrLst>
          </dgm:if>
          <dgm:else name="Name6">
            <dgm:constrLst>
              <dgm:constr type="l" for="ch" forName="rect1" refType="w" fact="0"/>
              <dgm:constr type="t" for="ch" forName="rect1" refType="h" fact="0"/>
              <dgm:constr type="w" for="ch" forName="rect1" refType="w"/>
              <dgm:constr type="h" for="ch" forName="rect1" refType="h" fact="0.8"/>
              <dgm:constr type="l" for="ch" forName="wedgeRectCallout1" refType="w" fact="0.02"/>
              <dgm:constr type="t" for="ch" forName="wedgeRectCallout1" refType="h" fact="0.72"/>
              <dgm:constr type="w" for="ch" forName="wedgeRectCallout1" refType="w" fact="0.89"/>
              <dgm:constr type="h" for="ch" forName="wedgeRectCallout1" refType="h" fact="0.28"/>
            </dgm:constrLst>
          </dgm:else>
        </dgm:choose>
        <dgm:layoutNode name="rect1" styleLbl="bgImgPlace1">
          <dgm:alg type="sp"/>
          <dgm:shape xmlns:r="http://schemas.openxmlformats.org/officeDocument/2006/relationships" type="rect" r:blip="" blipPhldr="1">
            <dgm:adjLst/>
          </dgm:shape>
          <dgm:presOf/>
        </dgm:layoutNode>
        <dgm:layoutNode name="wedgeRectCallout1" styleLbl="node1">
          <dgm:varLst>
            <dgm:bulletEnabled val="1"/>
          </dgm:varLst>
          <dgm:alg type="tx"/>
          <dgm:choose name="Name7">
            <dgm:if name="Name8" func="var" arg="dir" op="equ" val="norm">
              <dgm:shape xmlns:r="http://schemas.openxmlformats.org/officeDocument/2006/relationships" type="wedgeRectCallout" r:blip="">
                <dgm:adjLst>
                  <dgm:adj idx="1" val="0.2025"/>
                  <dgm:adj idx="2" val="-0.607"/>
                </dgm:adjLst>
              </dgm:shape>
            </dgm:if>
            <dgm:else name="Name9">
              <dgm:shape xmlns:r="http://schemas.openxmlformats.org/officeDocument/2006/relationships" type="wedgeRectCallout" r:blip="">
                <dgm:adjLst>
                  <dgm:adj idx="1" val="-0.2025"/>
                  <dgm:adj idx="2" val="-0.607"/>
                </dgm:adjLst>
              </dgm:shape>
            </dgm:else>
          </dgm:choos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16/7/layout/BasicLinearProcessNumbered">
  <dgm:title val="Basic Linear Process Numbered"/>
  <dgm:desc val="Used to show a progression; a timeline; sequential steps in a task, process, or workflow; or to emphasize movement or direction. Automatic numbers have been introduced to show the steps of the process which appears in a circle. Level 1 and Level 2 text appear in a rectangl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1</a:t>
              </a:r>
            </a:p>
          </dgm:t>
        </dgm:pt>
        <dgm:pt modelId="201" type="sibTrans" cxnId="5">
          <dgm:prSet phldrT="2"/>
          <dgm:t>
            <a:bodyPr/>
            <a:lstStyle/>
            <a:p>
              <a:r>
                <a:t>2</a:t>
              </a:r>
            </a:p>
          </dgm:t>
        </dgm:pt>
        <dgm:pt modelId="301" type="sibTrans" cxnId="6">
          <dgm:prSet phldrT="3"/>
          <dgm:t>
            <a:bodyPr/>
            <a:lstStyle/>
            <a:p>
              <a:r>
                <a:t>3</a:t>
              </a:r>
            </a:p>
          </dgm:t>
        </dgm:pt>
      </dgm:ptLst>
      <dgm:cxnLst>
        <dgm:cxn modelId="4" srcId="0" destId="1" srcOrd="0" destOrd="0" sibTransId="101"/>
        <dgm:cxn modelId="5" srcId="0" destId="2" srcOrd="1" destOrd="0" sibTransId="201"/>
        <dgm:cxn modelId="6" srcId="0" destId="3" srcOrd="2"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animLvl val="lvl"/>
      <dgm:resizeHandles val="exact"/>
    </dgm:varLst>
    <dgm:alg type="lin">
      <dgm:param type="linDir" val="fromL"/>
      <dgm:param type="nodeVertAlign" val="t"/>
    </dgm:alg>
    <dgm:shape xmlns:r="http://schemas.openxmlformats.org/officeDocument/2006/relationships" r:blip="">
      <dgm:adjLst/>
    </dgm:shape>
    <dgm:presOf/>
    <dgm:constrLst>
      <dgm:constr type="h" for="ch" forName="compositeNode" refType="h"/>
      <dgm:constr type="w" for="ch" forName="compositeNode" refType="w"/>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1"/>
      <dgm:constr type="primFontSz" for="des" forName="sibTransNodeCircle" op="equ"/>
      <dgm:constr type="primFontSz" for="des" forName="nodeText" op="equ"/>
      <dgm:constr type="h" for="des" forName="sibTransNodeCircle" op="equ"/>
      <dgm:constr type="w" for="des" forName="sibTransNodeCircle" op="equ"/>
    </dgm:constrLst>
    <dgm:ruleLst>
      <dgm:rule type="h" val="NaN" fact="1.2" max="NaN"/>
    </dgm:ruleLst>
    <dgm:forEach name="Name4" axis="ch" ptType="node">
      <dgm:layoutNode name="compositeNode">
        <dgm:varLst>
          <dgm:bulletEnabled val="1"/>
        </dgm:varLst>
        <dgm:alg type="composite"/>
        <dgm:constrLst>
          <dgm:constr type="h" refType="w" op="lte" fact="1.4"/>
          <dgm:constr type="w" for="ch" forName="bgRect" refType="w"/>
          <dgm:constr type="h" for="ch" forName="bgRect" refType="h"/>
          <dgm:constr type="t" for="ch" forName="bgRect"/>
          <dgm:constr type="l" for="ch" forName="bgRect"/>
          <dgm:constr type="h" for="ch" forName="sibTransNodeCircle" refType="h" refFor="ch" refForName="bgRect" fact="0.3"/>
          <dgm:constr type="w" for="ch" forName="sibTransNodeCircle" refType="h" refFor="ch" refForName="sibTransNodeCircle"/>
          <dgm:constr type="ctrX" for="ch" forName="sibTransNodeCircle" refType="w" fact="0.5"/>
          <dgm:constr type="ctrY" for="ch" forName="sibTransNodeCircle" refType="h" fact="0.25"/>
          <dgm:constr type="r" for="ch" forName="nodeText" refType="r" refFor="ch" refForName="bgRect"/>
          <dgm:constr type="h" for="ch" forName="nodeText" refType="h" refFor="ch" refForName="bgRect" fact="0.6"/>
          <dgm:constr type="t" for="ch" forName="nodeText" refType="h" refFor="ch" refForName="bgRect" fact="0.38"/>
          <dgm:constr type="b" for="ch" forName="bottomLine" refType="b" refFor="ch" refForName="bgRect"/>
          <dgm:constr type="w" for="ch" forName="bottomLine" refType="w" refFor="ch" refForName="bgRect"/>
          <dgm:constr type="h" for="ch" forName="bottomLine" val="0.002"/>
        </dgm:constrLst>
        <dgm:ruleLst/>
        <dgm:layoutNode name="bgRect" styleLbl="bgAccFollowNode1">
          <dgm:alg type="sp"/>
          <dgm:shape xmlns:r="http://schemas.openxmlformats.org/officeDocument/2006/relationships" type="rect" r:blip="">
            <dgm:adjLst/>
          </dgm:shape>
          <dgm:presOf axis="self"/>
          <dgm:constrLst/>
          <dgm:ruleLst/>
        </dgm:layoutNode>
        <dgm:forEach name="Name19" axis="followSib" ptType="sibTrans" hideLastTrans="0" cnt="1">
          <dgm:layoutNode name="sibTransNodeCircle" styleLbl="alignNode1">
            <dgm:varLst>
              <dgm:chMax val="0"/>
              <dgm:bulletEnabled/>
            </dgm:varLst>
            <dgm:presOf axis="self" ptType="sibTrans"/>
            <dgm:alg type="tx">
              <dgm:param type="txAnchorVert" val="mid"/>
              <dgm:param type="txAnchorHorzCh" val="ctr"/>
            </dgm:alg>
            <dgm:shape xmlns:r="http://schemas.openxmlformats.org/officeDocument/2006/relationships" type="ellipse" r:blip="">
              <dgm:adjLst/>
            </dgm:shape>
            <dgm:constrLst>
              <dgm:constr type="w" refType="h" op="lte"/>
              <dgm:constr type="primFontSz" val="48"/>
              <dgm:constr type="tMarg" val="1"/>
              <dgm:constr type="lMarg" refType="w" fact="0.221"/>
              <dgm:constr type="rMarg" refType="w" fact="0.221"/>
              <dgm:constr type="bMarg" val="1"/>
            </dgm:constrLst>
            <dgm:ruleLst>
              <dgm:rule type="primFontSz" val="14" fact="NaN" max="NaN"/>
            </dgm:ruleLst>
          </dgm:layoutNode>
        </dgm:forEach>
        <dgm:layoutNode name="bottomLine" styleLbl="alignNode1">
          <dgm:varLst/>
          <dgm:presOf/>
          <dgm:alg type="sp"/>
          <dgm:shape xmlns:r="http://schemas.openxmlformats.org/officeDocument/2006/relationships" type="rect" r:blip="">
            <dgm:adjLst/>
          </dgm:shape>
          <dgm:constrLst/>
          <dgm:ruleLst/>
        </dgm:layoutNode>
        <dgm:layoutNode name="nodeText" styleLbl="bgAccFollowNode1" moveWith="bgRect">
          <dgm:varLst>
            <dgm:bulletEnabled val="1"/>
          </dgm:varLst>
          <dgm:alg type="tx">
            <dgm:param type="parTxLTRAlign" val="l"/>
            <dgm:param type="parTxRTLAlign" val="r"/>
            <dgm:param type="txAnchorVert" val="t"/>
          </dgm:alg>
          <dgm:shape xmlns:r="http://schemas.openxmlformats.org/officeDocument/2006/relationships" type="rect" r:blip="" zOrderOff="-1" hideGeom="1">
            <dgm:adjLst/>
          </dgm:shape>
          <dgm:presOf axis="desOrSelf" ptType="node"/>
          <dgm:constrLst>
            <dgm:constr type="primFontSz" val="26"/>
            <dgm:constr type="tMarg" val="26"/>
            <dgm:constr type="lMarg" refType="w" fact="0.221"/>
            <dgm:constr type="rMarg" refType="w" fact="0.221"/>
            <dgm:constr type="bMarg" val="26"/>
          </dgm:constrLst>
          <dgm:ruleLst>
            <dgm:rule type="primFontSz" val="11" fact="NaN" max="NaN"/>
          </dgm:ruleLst>
        </dgm:layoutNode>
      </dgm:layoutNode>
      <dgm:forEach name="Name14" axis="followSib" ptType="sibTrans" cnt="1">
        <dgm:layoutNode name="sibTrans">
          <dgm:alg type="sp"/>
          <dgm:shape xmlns:r="http://schemas.openxmlformats.org/officeDocument/2006/relationships" r:blip="">
            <dgm:adjLst/>
          </dgm:shape>
          <dgm:presOf/>
          <dgm:constrLst/>
          <dgm:ruleLst/>
        </dgm:layoutNode>
      </dgm:forEach>
    </dgm:forEach>
  </dgm:layoutNode>
  <dgm:extLst>
    <a:ext uri="{4F341089-5ED1-44EC-B178-C955D00A3D55}">
      <dgm1611:autoBuNodeInfoLst xmlns:dgm1611="http://schemas.microsoft.com/office/drawing/2016/11/diagram">
        <dgm1611:autoBuNodeInfo lvl="1" ptType="sibTrans">
          <dgm1611:buPr prefix="" leadZeros="0">
            <a:buAutoNum type="arabicParenBoth"/>
          </dgm1611:buPr>
        </dgm1611:autoBuNodeInfo>
      </dgm1611:autoBuNodeInfoLst>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A426A40-5FFD-401E-90ED-AB94D3C1126B}" type="datetimeFigureOut">
              <a:rPr lang="en-SE" smtClean="0"/>
              <a:t>2021-07-03</a:t>
            </a:fld>
            <a:endParaRPr lang="en-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SE"/>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3697225-D6AD-45F5-8415-D32AD9364B3D}" type="slidenum">
              <a:rPr lang="en-SE" smtClean="0"/>
              <a:t>‹#›</a:t>
            </a:fld>
            <a:endParaRPr lang="en-SE"/>
          </a:p>
        </p:txBody>
      </p:sp>
    </p:spTree>
    <p:extLst>
      <p:ext uri="{BB962C8B-B14F-4D97-AF65-F5344CB8AC3E}">
        <p14:creationId xmlns:p14="http://schemas.microsoft.com/office/powerpoint/2010/main" val="26814486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en-US" sz="1200" kern="1200" dirty="0">
                <a:solidFill>
                  <a:schemeClr val="tx1"/>
                </a:solidFill>
                <a:effectLst/>
                <a:latin typeface="+mn-lt"/>
                <a:ea typeface="+mn-ea"/>
                <a:cs typeface="+mn-cs"/>
              </a:rPr>
              <a:t>Our chair person is Hanna Mullis from Sweden</a:t>
            </a:r>
            <a:endParaRPr lang="en-SE"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Our members are Emir Music from Germany</a:t>
            </a:r>
            <a:endParaRPr lang="en-SE"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Bowen from Canada </a:t>
            </a:r>
            <a:endParaRPr lang="en-SE"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Me from Sweden</a:t>
            </a:r>
            <a:endParaRPr lang="en-SE" sz="1200" kern="1200" dirty="0">
              <a:solidFill>
                <a:schemeClr val="tx1"/>
              </a:solidFill>
              <a:effectLst/>
              <a:latin typeface="+mn-lt"/>
              <a:ea typeface="+mn-ea"/>
              <a:cs typeface="+mn-cs"/>
            </a:endParaRPr>
          </a:p>
          <a:p>
            <a:endParaRPr lang="en-SE" dirty="0"/>
          </a:p>
        </p:txBody>
      </p:sp>
      <p:sp>
        <p:nvSpPr>
          <p:cNvPr id="4" name="Platshållare för bildnummer 3"/>
          <p:cNvSpPr>
            <a:spLocks noGrp="1"/>
          </p:cNvSpPr>
          <p:nvPr>
            <p:ph type="sldNum" sz="quarter" idx="5"/>
          </p:nvPr>
        </p:nvSpPr>
        <p:spPr/>
        <p:txBody>
          <a:bodyPr/>
          <a:lstStyle/>
          <a:p>
            <a:fld id="{C3697225-D6AD-45F5-8415-D32AD9364B3D}" type="slidenum">
              <a:rPr lang="en-SE" smtClean="0"/>
              <a:t>1</a:t>
            </a:fld>
            <a:endParaRPr lang="en-SE"/>
          </a:p>
        </p:txBody>
      </p:sp>
    </p:spTree>
    <p:extLst>
      <p:ext uri="{BB962C8B-B14F-4D97-AF65-F5344CB8AC3E}">
        <p14:creationId xmlns:p14="http://schemas.microsoft.com/office/powerpoint/2010/main" val="20489249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Human rights and the rights of the hard of hearing are a political issue. Not in the sense that the hard of hearing should vote for this or that party. If we want governments to provide free or affordable access to hearing aids, we are asking those governments to make a political decision. Because a decision on how to use government money is a political decision. </a:t>
            </a:r>
            <a:endParaRPr lang="en-SE" sz="1200" kern="1200" dirty="0">
              <a:solidFill>
                <a:schemeClr val="tx1"/>
              </a:solidFill>
              <a:effectLst/>
              <a:latin typeface="+mn-lt"/>
              <a:ea typeface="+mn-ea"/>
              <a:cs typeface="+mn-cs"/>
            </a:endParaRPr>
          </a:p>
          <a:p>
            <a:endParaRPr lang="en-SE" dirty="0"/>
          </a:p>
        </p:txBody>
      </p:sp>
      <p:sp>
        <p:nvSpPr>
          <p:cNvPr id="4" name="Platshållare för bildnummer 3"/>
          <p:cNvSpPr>
            <a:spLocks noGrp="1"/>
          </p:cNvSpPr>
          <p:nvPr>
            <p:ph type="sldNum" sz="quarter" idx="5"/>
          </p:nvPr>
        </p:nvSpPr>
        <p:spPr/>
        <p:txBody>
          <a:bodyPr/>
          <a:lstStyle/>
          <a:p>
            <a:fld id="{C3697225-D6AD-45F5-8415-D32AD9364B3D}" type="slidenum">
              <a:rPr lang="en-SE" smtClean="0"/>
              <a:t>2</a:t>
            </a:fld>
            <a:endParaRPr lang="en-SE"/>
          </a:p>
        </p:txBody>
      </p:sp>
    </p:spTree>
    <p:extLst>
      <p:ext uri="{BB962C8B-B14F-4D97-AF65-F5344CB8AC3E}">
        <p14:creationId xmlns:p14="http://schemas.microsoft.com/office/powerpoint/2010/main" val="14772548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en-US" sz="1200" kern="1200" dirty="0">
                <a:solidFill>
                  <a:schemeClr val="tx1"/>
                </a:solidFill>
                <a:effectLst/>
                <a:latin typeface="+mn-lt"/>
                <a:ea typeface="+mn-ea"/>
                <a:cs typeface="+mn-cs"/>
              </a:rPr>
              <a:t>So the IFHOHYP Policy Committee is doing several things. One of them is that we try to compare policies in different countries. For example, we look at access to palantypists or written interpreters in different countries. If you ask me my opinion on which country has the best publicly funded interpreting system, as far as I know, I would say Finland.</a:t>
            </a:r>
          </a:p>
          <a:p>
            <a:endParaRPr lang="en-SE"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Our research can help our member organizations. If one of our member organizations wants to improve the interpreting system in their own country. Maybe you do not have a publicly funded system for interpreting yet, or maybe it's not working well. Then our research can help you, you can see how other countries have solved this problem and then choose which country you want to investigate further. </a:t>
            </a:r>
          </a:p>
          <a:p>
            <a:endParaRPr lang="en-SE"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We are looking for more members. We are limited to researching countries where we understand the language and structure of government, so we can find and interpret the right information. </a:t>
            </a:r>
            <a:endParaRPr lang="en-SE"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And there really is something for everyone. If you want to research your own country and describe it in English, that's perfect and allows us to make that comparison.</a:t>
            </a:r>
          </a:p>
          <a:p>
            <a:endParaRPr lang="en-SE"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And if you happen to know a foreign language and want to practice it, this can also be a good opportunity. For example, the committee does not have a member from the Netherlands. So I was quite excited about practicing my Dutch by researching the Dutch interpretation system. And then Tom and a guy named Budi from the Netherlands were kind enough to check that it was correct.</a:t>
            </a:r>
          </a:p>
          <a:p>
            <a:endParaRPr lang="en-SE"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The second thing we do is we represent IFHOHYP in various international forums. For example, IFHOHYP is sometimes invited to give our input at international organizations. Such as at the United Nations, the European Union and the Council of Europe. Although we are an international organization for the whole world, I see that we currently have more opportunities to influence European international organizations than from other continents.</a:t>
            </a:r>
          </a:p>
          <a:p>
            <a:endParaRPr lang="en-SE" sz="1200" kern="1200" dirty="0">
              <a:solidFill>
                <a:schemeClr val="tx1"/>
              </a:solidFill>
              <a:effectLst/>
              <a:latin typeface="+mn-lt"/>
              <a:ea typeface="+mn-ea"/>
              <a:cs typeface="+mn-cs"/>
            </a:endParaRPr>
          </a:p>
          <a:p>
            <a:r>
              <a:rPr lang="en-US" sz="1200" b="0" kern="1200" dirty="0">
                <a:solidFill>
                  <a:schemeClr val="tx1"/>
                </a:solidFill>
                <a:effectLst/>
                <a:latin typeface="+mn-lt"/>
                <a:ea typeface="+mn-ea"/>
                <a:cs typeface="+mn-cs"/>
              </a:rPr>
              <a:t>And third, we advise IFHOHYP on internal policies. One such topic might be policies on how to properly deal with harassment or how to create an inclusive organization so that everyone feels welcome and safe in our community.</a:t>
            </a:r>
            <a:endParaRPr lang="en-SE" sz="1200" b="0" kern="1200" dirty="0">
              <a:solidFill>
                <a:schemeClr val="tx1"/>
              </a:solidFill>
              <a:effectLst/>
              <a:latin typeface="+mn-lt"/>
              <a:ea typeface="+mn-ea"/>
              <a:cs typeface="+mn-cs"/>
            </a:endParaRPr>
          </a:p>
          <a:p>
            <a:endParaRPr lang="en-SE" dirty="0"/>
          </a:p>
        </p:txBody>
      </p:sp>
      <p:sp>
        <p:nvSpPr>
          <p:cNvPr id="4" name="Platshållare för bildnummer 3"/>
          <p:cNvSpPr>
            <a:spLocks noGrp="1"/>
          </p:cNvSpPr>
          <p:nvPr>
            <p:ph type="sldNum" sz="quarter" idx="5"/>
          </p:nvPr>
        </p:nvSpPr>
        <p:spPr/>
        <p:txBody>
          <a:bodyPr/>
          <a:lstStyle/>
          <a:p>
            <a:fld id="{C3697225-D6AD-45F5-8415-D32AD9364B3D}" type="slidenum">
              <a:rPr lang="en-SE" smtClean="0"/>
              <a:t>3</a:t>
            </a:fld>
            <a:endParaRPr lang="en-SE"/>
          </a:p>
        </p:txBody>
      </p:sp>
    </p:spTree>
    <p:extLst>
      <p:ext uri="{BB962C8B-B14F-4D97-AF65-F5344CB8AC3E}">
        <p14:creationId xmlns:p14="http://schemas.microsoft.com/office/powerpoint/2010/main" val="34477739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So if you want to join our Policy Committee, we are very happy to have you on board. You do not have to have any particular training to join or anything. The most important thing is that you want to learn and have a desire to engage with the issues we are working on in this committee</a:t>
            </a:r>
            <a:endParaRPr lang="en-SE" sz="1200" kern="1200">
              <a:solidFill>
                <a:schemeClr val="tx1"/>
              </a:solidFill>
              <a:effectLst/>
              <a:latin typeface="+mn-lt"/>
              <a:ea typeface="+mn-ea"/>
              <a:cs typeface="+mn-cs"/>
            </a:endParaRPr>
          </a:p>
          <a:p>
            <a:endParaRPr lang="en-SE"/>
          </a:p>
        </p:txBody>
      </p:sp>
      <p:sp>
        <p:nvSpPr>
          <p:cNvPr id="4" name="Platshållare för bildnummer 3"/>
          <p:cNvSpPr>
            <a:spLocks noGrp="1"/>
          </p:cNvSpPr>
          <p:nvPr>
            <p:ph type="sldNum" sz="quarter" idx="5"/>
          </p:nvPr>
        </p:nvSpPr>
        <p:spPr/>
        <p:txBody>
          <a:bodyPr/>
          <a:lstStyle/>
          <a:p>
            <a:fld id="{C3697225-D6AD-45F5-8415-D32AD9364B3D}" type="slidenum">
              <a:rPr lang="en-SE" smtClean="0"/>
              <a:t>4</a:t>
            </a:fld>
            <a:endParaRPr lang="en-SE"/>
          </a:p>
        </p:txBody>
      </p:sp>
    </p:spTree>
    <p:extLst>
      <p:ext uri="{BB962C8B-B14F-4D97-AF65-F5344CB8AC3E}">
        <p14:creationId xmlns:p14="http://schemas.microsoft.com/office/powerpoint/2010/main" val="24147798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F87943D-30E4-46CD-9B04-0D1BC43990ED}"/>
              </a:ext>
            </a:extLst>
          </p:cNvPr>
          <p:cNvSpPr>
            <a:spLocks noGrp="1"/>
          </p:cNvSpPr>
          <p:nvPr>
            <p:ph type="ctrTitle"/>
          </p:nvPr>
        </p:nvSpPr>
        <p:spPr>
          <a:xfrm>
            <a:off x="1524000" y="1122363"/>
            <a:ext cx="9144000" cy="2387600"/>
          </a:xfrm>
        </p:spPr>
        <p:txBody>
          <a:bodyPr anchor="b"/>
          <a:lstStyle>
            <a:lvl1pPr algn="ctr">
              <a:defRPr sz="6000"/>
            </a:lvl1pPr>
          </a:lstStyle>
          <a:p>
            <a:r>
              <a:rPr lang="sv-SE"/>
              <a:t>Klicka här för att ändra mall för rubrikformat</a:t>
            </a:r>
            <a:endParaRPr lang="en-SE"/>
          </a:p>
        </p:txBody>
      </p:sp>
      <p:sp>
        <p:nvSpPr>
          <p:cNvPr id="3" name="Underrubrik 2">
            <a:extLst>
              <a:ext uri="{FF2B5EF4-FFF2-40B4-BE49-F238E27FC236}">
                <a16:creationId xmlns:a16="http://schemas.microsoft.com/office/drawing/2014/main" id="{E210A143-C390-4EE2-8896-3458986B4BB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endParaRPr lang="en-SE"/>
          </a:p>
        </p:txBody>
      </p:sp>
      <p:sp>
        <p:nvSpPr>
          <p:cNvPr id="4" name="Platshållare för datum 3">
            <a:extLst>
              <a:ext uri="{FF2B5EF4-FFF2-40B4-BE49-F238E27FC236}">
                <a16:creationId xmlns:a16="http://schemas.microsoft.com/office/drawing/2014/main" id="{8B3C1DB2-B0B4-4D36-BC75-4A9B5A9F670C}"/>
              </a:ext>
            </a:extLst>
          </p:cNvPr>
          <p:cNvSpPr>
            <a:spLocks noGrp="1"/>
          </p:cNvSpPr>
          <p:nvPr>
            <p:ph type="dt" sz="half" idx="10"/>
          </p:nvPr>
        </p:nvSpPr>
        <p:spPr/>
        <p:txBody>
          <a:bodyPr/>
          <a:lstStyle/>
          <a:p>
            <a:fld id="{1996B462-A5B5-4408-8F74-B244C5A10624}" type="datetimeFigureOut">
              <a:rPr lang="en-SE" smtClean="0"/>
              <a:t>2021-07-03</a:t>
            </a:fld>
            <a:endParaRPr lang="en-SE"/>
          </a:p>
        </p:txBody>
      </p:sp>
      <p:sp>
        <p:nvSpPr>
          <p:cNvPr id="5" name="Platshållare för sidfot 4">
            <a:extLst>
              <a:ext uri="{FF2B5EF4-FFF2-40B4-BE49-F238E27FC236}">
                <a16:creationId xmlns:a16="http://schemas.microsoft.com/office/drawing/2014/main" id="{C13959A5-341C-41BE-B66E-67BBA5DF0635}"/>
              </a:ext>
            </a:extLst>
          </p:cNvPr>
          <p:cNvSpPr>
            <a:spLocks noGrp="1"/>
          </p:cNvSpPr>
          <p:nvPr>
            <p:ph type="ftr" sz="quarter" idx="11"/>
          </p:nvPr>
        </p:nvSpPr>
        <p:spPr/>
        <p:txBody>
          <a:bodyPr/>
          <a:lstStyle/>
          <a:p>
            <a:endParaRPr lang="en-SE"/>
          </a:p>
        </p:txBody>
      </p:sp>
      <p:sp>
        <p:nvSpPr>
          <p:cNvPr id="6" name="Platshållare för bildnummer 5">
            <a:extLst>
              <a:ext uri="{FF2B5EF4-FFF2-40B4-BE49-F238E27FC236}">
                <a16:creationId xmlns:a16="http://schemas.microsoft.com/office/drawing/2014/main" id="{6D6E3D3F-0524-4D9D-BC60-AABC8A2A61DC}"/>
              </a:ext>
            </a:extLst>
          </p:cNvPr>
          <p:cNvSpPr>
            <a:spLocks noGrp="1"/>
          </p:cNvSpPr>
          <p:nvPr>
            <p:ph type="sldNum" sz="quarter" idx="12"/>
          </p:nvPr>
        </p:nvSpPr>
        <p:spPr/>
        <p:txBody>
          <a:bodyPr/>
          <a:lstStyle/>
          <a:p>
            <a:fld id="{75D751BE-B264-4CFA-A9AB-0AA98AE5BD64}" type="slidenum">
              <a:rPr lang="en-SE" smtClean="0"/>
              <a:t>‹#›</a:t>
            </a:fld>
            <a:endParaRPr lang="en-SE"/>
          </a:p>
        </p:txBody>
      </p:sp>
    </p:spTree>
    <p:extLst>
      <p:ext uri="{BB962C8B-B14F-4D97-AF65-F5344CB8AC3E}">
        <p14:creationId xmlns:p14="http://schemas.microsoft.com/office/powerpoint/2010/main" val="9689784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1382BE3-7B93-4BF1-8D73-4F99E5771693}"/>
              </a:ext>
            </a:extLst>
          </p:cNvPr>
          <p:cNvSpPr>
            <a:spLocks noGrp="1"/>
          </p:cNvSpPr>
          <p:nvPr>
            <p:ph type="title"/>
          </p:nvPr>
        </p:nvSpPr>
        <p:spPr/>
        <p:txBody>
          <a:bodyPr/>
          <a:lstStyle/>
          <a:p>
            <a:r>
              <a:rPr lang="sv-SE"/>
              <a:t>Klicka här för att ändra mall för rubrikformat</a:t>
            </a:r>
            <a:endParaRPr lang="en-SE"/>
          </a:p>
        </p:txBody>
      </p:sp>
      <p:sp>
        <p:nvSpPr>
          <p:cNvPr id="3" name="Platshållare för lodrät text 2">
            <a:extLst>
              <a:ext uri="{FF2B5EF4-FFF2-40B4-BE49-F238E27FC236}">
                <a16:creationId xmlns:a16="http://schemas.microsoft.com/office/drawing/2014/main" id="{110A6858-4CAC-4D1D-8C81-E063ADA430A1}"/>
              </a:ext>
            </a:extLst>
          </p:cNvPr>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SE"/>
          </a:p>
        </p:txBody>
      </p:sp>
      <p:sp>
        <p:nvSpPr>
          <p:cNvPr id="4" name="Platshållare för datum 3">
            <a:extLst>
              <a:ext uri="{FF2B5EF4-FFF2-40B4-BE49-F238E27FC236}">
                <a16:creationId xmlns:a16="http://schemas.microsoft.com/office/drawing/2014/main" id="{CDA2066E-3C04-462F-BB1B-8E41B68AF781}"/>
              </a:ext>
            </a:extLst>
          </p:cNvPr>
          <p:cNvSpPr>
            <a:spLocks noGrp="1"/>
          </p:cNvSpPr>
          <p:nvPr>
            <p:ph type="dt" sz="half" idx="10"/>
          </p:nvPr>
        </p:nvSpPr>
        <p:spPr/>
        <p:txBody>
          <a:bodyPr/>
          <a:lstStyle/>
          <a:p>
            <a:fld id="{1996B462-A5B5-4408-8F74-B244C5A10624}" type="datetimeFigureOut">
              <a:rPr lang="en-SE" smtClean="0"/>
              <a:t>2021-07-03</a:t>
            </a:fld>
            <a:endParaRPr lang="en-SE"/>
          </a:p>
        </p:txBody>
      </p:sp>
      <p:sp>
        <p:nvSpPr>
          <p:cNvPr id="5" name="Platshållare för sidfot 4">
            <a:extLst>
              <a:ext uri="{FF2B5EF4-FFF2-40B4-BE49-F238E27FC236}">
                <a16:creationId xmlns:a16="http://schemas.microsoft.com/office/drawing/2014/main" id="{B798EBEF-CB2D-4F27-8863-7DC19169258D}"/>
              </a:ext>
            </a:extLst>
          </p:cNvPr>
          <p:cNvSpPr>
            <a:spLocks noGrp="1"/>
          </p:cNvSpPr>
          <p:nvPr>
            <p:ph type="ftr" sz="quarter" idx="11"/>
          </p:nvPr>
        </p:nvSpPr>
        <p:spPr/>
        <p:txBody>
          <a:bodyPr/>
          <a:lstStyle/>
          <a:p>
            <a:endParaRPr lang="en-SE"/>
          </a:p>
        </p:txBody>
      </p:sp>
      <p:sp>
        <p:nvSpPr>
          <p:cNvPr id="6" name="Platshållare för bildnummer 5">
            <a:extLst>
              <a:ext uri="{FF2B5EF4-FFF2-40B4-BE49-F238E27FC236}">
                <a16:creationId xmlns:a16="http://schemas.microsoft.com/office/drawing/2014/main" id="{54F32F41-0A3E-4AEA-B87E-7DE4CF91AFA1}"/>
              </a:ext>
            </a:extLst>
          </p:cNvPr>
          <p:cNvSpPr>
            <a:spLocks noGrp="1"/>
          </p:cNvSpPr>
          <p:nvPr>
            <p:ph type="sldNum" sz="quarter" idx="12"/>
          </p:nvPr>
        </p:nvSpPr>
        <p:spPr/>
        <p:txBody>
          <a:bodyPr/>
          <a:lstStyle/>
          <a:p>
            <a:fld id="{75D751BE-B264-4CFA-A9AB-0AA98AE5BD64}" type="slidenum">
              <a:rPr lang="en-SE" smtClean="0"/>
              <a:t>‹#›</a:t>
            </a:fld>
            <a:endParaRPr lang="en-SE"/>
          </a:p>
        </p:txBody>
      </p:sp>
    </p:spTree>
    <p:extLst>
      <p:ext uri="{BB962C8B-B14F-4D97-AF65-F5344CB8AC3E}">
        <p14:creationId xmlns:p14="http://schemas.microsoft.com/office/powerpoint/2010/main" val="15009106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a:extLst>
              <a:ext uri="{FF2B5EF4-FFF2-40B4-BE49-F238E27FC236}">
                <a16:creationId xmlns:a16="http://schemas.microsoft.com/office/drawing/2014/main" id="{DC1173EA-6EEF-409D-B000-08B4BAA9046D}"/>
              </a:ext>
            </a:extLst>
          </p:cNvPr>
          <p:cNvSpPr>
            <a:spLocks noGrp="1"/>
          </p:cNvSpPr>
          <p:nvPr>
            <p:ph type="title" orient="vert"/>
          </p:nvPr>
        </p:nvSpPr>
        <p:spPr>
          <a:xfrm>
            <a:off x="8724900" y="365125"/>
            <a:ext cx="2628900" cy="5811838"/>
          </a:xfrm>
        </p:spPr>
        <p:txBody>
          <a:bodyPr vert="eaVert"/>
          <a:lstStyle/>
          <a:p>
            <a:r>
              <a:rPr lang="sv-SE"/>
              <a:t>Klicka här för att ändra mall för rubrikformat</a:t>
            </a:r>
            <a:endParaRPr lang="en-SE"/>
          </a:p>
        </p:txBody>
      </p:sp>
      <p:sp>
        <p:nvSpPr>
          <p:cNvPr id="3" name="Platshållare för lodrät text 2">
            <a:extLst>
              <a:ext uri="{FF2B5EF4-FFF2-40B4-BE49-F238E27FC236}">
                <a16:creationId xmlns:a16="http://schemas.microsoft.com/office/drawing/2014/main" id="{B9253C52-DB44-4E4C-A90D-EEE0CACED11A}"/>
              </a:ext>
            </a:extLst>
          </p:cNvPr>
          <p:cNvSpPr>
            <a:spLocks noGrp="1"/>
          </p:cNvSpPr>
          <p:nvPr>
            <p:ph type="body" orient="vert" idx="1"/>
          </p:nvPr>
        </p:nvSpPr>
        <p:spPr>
          <a:xfrm>
            <a:off x="838200" y="365125"/>
            <a:ext cx="7734300"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SE"/>
          </a:p>
        </p:txBody>
      </p:sp>
      <p:sp>
        <p:nvSpPr>
          <p:cNvPr id="4" name="Platshållare för datum 3">
            <a:extLst>
              <a:ext uri="{FF2B5EF4-FFF2-40B4-BE49-F238E27FC236}">
                <a16:creationId xmlns:a16="http://schemas.microsoft.com/office/drawing/2014/main" id="{A191273E-4C46-4FD2-8788-91F5FC6C7A56}"/>
              </a:ext>
            </a:extLst>
          </p:cNvPr>
          <p:cNvSpPr>
            <a:spLocks noGrp="1"/>
          </p:cNvSpPr>
          <p:nvPr>
            <p:ph type="dt" sz="half" idx="10"/>
          </p:nvPr>
        </p:nvSpPr>
        <p:spPr/>
        <p:txBody>
          <a:bodyPr/>
          <a:lstStyle/>
          <a:p>
            <a:fld id="{1996B462-A5B5-4408-8F74-B244C5A10624}" type="datetimeFigureOut">
              <a:rPr lang="en-SE" smtClean="0"/>
              <a:t>2021-07-03</a:t>
            </a:fld>
            <a:endParaRPr lang="en-SE"/>
          </a:p>
        </p:txBody>
      </p:sp>
      <p:sp>
        <p:nvSpPr>
          <p:cNvPr id="5" name="Platshållare för sidfot 4">
            <a:extLst>
              <a:ext uri="{FF2B5EF4-FFF2-40B4-BE49-F238E27FC236}">
                <a16:creationId xmlns:a16="http://schemas.microsoft.com/office/drawing/2014/main" id="{5380B0E2-8641-418B-8CF9-ECD899F59656}"/>
              </a:ext>
            </a:extLst>
          </p:cNvPr>
          <p:cNvSpPr>
            <a:spLocks noGrp="1"/>
          </p:cNvSpPr>
          <p:nvPr>
            <p:ph type="ftr" sz="quarter" idx="11"/>
          </p:nvPr>
        </p:nvSpPr>
        <p:spPr/>
        <p:txBody>
          <a:bodyPr/>
          <a:lstStyle/>
          <a:p>
            <a:endParaRPr lang="en-SE"/>
          </a:p>
        </p:txBody>
      </p:sp>
      <p:sp>
        <p:nvSpPr>
          <p:cNvPr id="6" name="Platshållare för bildnummer 5">
            <a:extLst>
              <a:ext uri="{FF2B5EF4-FFF2-40B4-BE49-F238E27FC236}">
                <a16:creationId xmlns:a16="http://schemas.microsoft.com/office/drawing/2014/main" id="{C41CB474-7565-4779-B302-82CB14433350}"/>
              </a:ext>
            </a:extLst>
          </p:cNvPr>
          <p:cNvSpPr>
            <a:spLocks noGrp="1"/>
          </p:cNvSpPr>
          <p:nvPr>
            <p:ph type="sldNum" sz="quarter" idx="12"/>
          </p:nvPr>
        </p:nvSpPr>
        <p:spPr/>
        <p:txBody>
          <a:bodyPr/>
          <a:lstStyle/>
          <a:p>
            <a:fld id="{75D751BE-B264-4CFA-A9AB-0AA98AE5BD64}" type="slidenum">
              <a:rPr lang="en-SE" smtClean="0"/>
              <a:t>‹#›</a:t>
            </a:fld>
            <a:endParaRPr lang="en-SE"/>
          </a:p>
        </p:txBody>
      </p:sp>
    </p:spTree>
    <p:extLst>
      <p:ext uri="{BB962C8B-B14F-4D97-AF65-F5344CB8AC3E}">
        <p14:creationId xmlns:p14="http://schemas.microsoft.com/office/powerpoint/2010/main" val="28010474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Rubrik och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8A16D48-E0AA-47B6-B408-3471DBA4A695}"/>
              </a:ext>
            </a:extLst>
          </p:cNvPr>
          <p:cNvSpPr>
            <a:spLocks noGrp="1"/>
          </p:cNvSpPr>
          <p:nvPr>
            <p:ph type="title"/>
          </p:nvPr>
        </p:nvSpPr>
        <p:spPr/>
        <p:txBody>
          <a:bodyPr/>
          <a:lstStyle/>
          <a:p>
            <a:r>
              <a:rPr lang="sv-SE"/>
              <a:t>Klicka här för att ändra mall för rubrikformat</a:t>
            </a:r>
            <a:endParaRPr lang="en-SE"/>
          </a:p>
        </p:txBody>
      </p:sp>
      <p:sp>
        <p:nvSpPr>
          <p:cNvPr id="3" name="Platshållare för text 2">
            <a:extLst>
              <a:ext uri="{FF2B5EF4-FFF2-40B4-BE49-F238E27FC236}">
                <a16:creationId xmlns:a16="http://schemas.microsoft.com/office/drawing/2014/main" id="{32360A67-CB18-46CB-9EC7-04B7552A52C2}"/>
              </a:ext>
            </a:extLst>
          </p:cNvPr>
          <p:cNvSpPr>
            <a:spLocks noGrp="1"/>
          </p:cNvSpPr>
          <p:nvPr>
            <p:ph type="body"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SE"/>
          </a:p>
        </p:txBody>
      </p:sp>
      <p:sp>
        <p:nvSpPr>
          <p:cNvPr id="4" name="Platshållare för datum 3">
            <a:extLst>
              <a:ext uri="{FF2B5EF4-FFF2-40B4-BE49-F238E27FC236}">
                <a16:creationId xmlns:a16="http://schemas.microsoft.com/office/drawing/2014/main" id="{8FCAFF16-6C46-4C55-BDC9-ECB6CE8CA19A}"/>
              </a:ext>
            </a:extLst>
          </p:cNvPr>
          <p:cNvSpPr>
            <a:spLocks noGrp="1"/>
          </p:cNvSpPr>
          <p:nvPr>
            <p:ph type="dt" sz="half" idx="10"/>
          </p:nvPr>
        </p:nvSpPr>
        <p:spPr/>
        <p:txBody>
          <a:bodyPr/>
          <a:lstStyle/>
          <a:p>
            <a:fld id="{93337038-4F20-415B-A603-60C044B75143}" type="datetimeFigureOut">
              <a:rPr lang="en-SE" smtClean="0"/>
              <a:t>2021-07-03</a:t>
            </a:fld>
            <a:endParaRPr lang="en-SE"/>
          </a:p>
        </p:txBody>
      </p:sp>
      <p:sp>
        <p:nvSpPr>
          <p:cNvPr id="5" name="Platshållare för sidfot 4">
            <a:extLst>
              <a:ext uri="{FF2B5EF4-FFF2-40B4-BE49-F238E27FC236}">
                <a16:creationId xmlns:a16="http://schemas.microsoft.com/office/drawing/2014/main" id="{B0163A18-CC6D-4C72-9A80-BF06C770328F}"/>
              </a:ext>
            </a:extLst>
          </p:cNvPr>
          <p:cNvSpPr>
            <a:spLocks noGrp="1"/>
          </p:cNvSpPr>
          <p:nvPr>
            <p:ph type="ftr" sz="quarter" idx="11"/>
          </p:nvPr>
        </p:nvSpPr>
        <p:spPr/>
        <p:txBody>
          <a:bodyPr/>
          <a:lstStyle/>
          <a:p>
            <a:endParaRPr lang="en-SE"/>
          </a:p>
        </p:txBody>
      </p:sp>
      <p:sp>
        <p:nvSpPr>
          <p:cNvPr id="6" name="Platshållare för bildnummer 5">
            <a:extLst>
              <a:ext uri="{FF2B5EF4-FFF2-40B4-BE49-F238E27FC236}">
                <a16:creationId xmlns:a16="http://schemas.microsoft.com/office/drawing/2014/main" id="{58CB8B7A-2C13-4FF5-8B9A-2933463D3735}"/>
              </a:ext>
            </a:extLst>
          </p:cNvPr>
          <p:cNvSpPr>
            <a:spLocks noGrp="1"/>
          </p:cNvSpPr>
          <p:nvPr>
            <p:ph type="sldNum" sz="quarter" idx="12"/>
          </p:nvPr>
        </p:nvSpPr>
        <p:spPr/>
        <p:txBody>
          <a:bodyPr/>
          <a:lstStyle/>
          <a:p>
            <a:fld id="{590DAD58-247D-4819-8F9F-DFF3AC354748}" type="slidenum">
              <a:rPr lang="en-SE" smtClean="0"/>
              <a:t>‹#›</a:t>
            </a:fld>
            <a:endParaRPr lang="en-SE"/>
          </a:p>
        </p:txBody>
      </p:sp>
    </p:spTree>
    <p:extLst>
      <p:ext uri="{BB962C8B-B14F-4D97-AF65-F5344CB8AC3E}">
        <p14:creationId xmlns:p14="http://schemas.microsoft.com/office/powerpoint/2010/main" val="35796444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2EB2B3A-F84A-477F-9243-B83859E11266}"/>
              </a:ext>
            </a:extLst>
          </p:cNvPr>
          <p:cNvSpPr>
            <a:spLocks noGrp="1"/>
          </p:cNvSpPr>
          <p:nvPr>
            <p:ph type="title"/>
          </p:nvPr>
        </p:nvSpPr>
        <p:spPr/>
        <p:txBody>
          <a:bodyPr/>
          <a:lstStyle/>
          <a:p>
            <a:r>
              <a:rPr lang="sv-SE"/>
              <a:t>Klicka här för att ändra mall för rubrikformat</a:t>
            </a:r>
            <a:endParaRPr lang="en-SE"/>
          </a:p>
        </p:txBody>
      </p:sp>
      <p:sp>
        <p:nvSpPr>
          <p:cNvPr id="3" name="Platshållare för innehåll 2">
            <a:extLst>
              <a:ext uri="{FF2B5EF4-FFF2-40B4-BE49-F238E27FC236}">
                <a16:creationId xmlns:a16="http://schemas.microsoft.com/office/drawing/2014/main" id="{F3FB9111-0DF4-4F48-ABCD-F389F1A41941}"/>
              </a:ext>
            </a:extLst>
          </p:cNvPr>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SE"/>
          </a:p>
        </p:txBody>
      </p:sp>
      <p:sp>
        <p:nvSpPr>
          <p:cNvPr id="4" name="Platshållare för datum 3">
            <a:extLst>
              <a:ext uri="{FF2B5EF4-FFF2-40B4-BE49-F238E27FC236}">
                <a16:creationId xmlns:a16="http://schemas.microsoft.com/office/drawing/2014/main" id="{22AF6582-E020-4FA5-AA3E-97D6E4C64623}"/>
              </a:ext>
            </a:extLst>
          </p:cNvPr>
          <p:cNvSpPr>
            <a:spLocks noGrp="1"/>
          </p:cNvSpPr>
          <p:nvPr>
            <p:ph type="dt" sz="half" idx="10"/>
          </p:nvPr>
        </p:nvSpPr>
        <p:spPr/>
        <p:txBody>
          <a:bodyPr/>
          <a:lstStyle/>
          <a:p>
            <a:fld id="{1996B462-A5B5-4408-8F74-B244C5A10624}" type="datetimeFigureOut">
              <a:rPr lang="en-SE" smtClean="0"/>
              <a:t>2021-07-03</a:t>
            </a:fld>
            <a:endParaRPr lang="en-SE"/>
          </a:p>
        </p:txBody>
      </p:sp>
      <p:sp>
        <p:nvSpPr>
          <p:cNvPr id="5" name="Platshållare för sidfot 4">
            <a:extLst>
              <a:ext uri="{FF2B5EF4-FFF2-40B4-BE49-F238E27FC236}">
                <a16:creationId xmlns:a16="http://schemas.microsoft.com/office/drawing/2014/main" id="{C83607C8-E717-4D58-AB2F-EE947F7BC15A}"/>
              </a:ext>
            </a:extLst>
          </p:cNvPr>
          <p:cNvSpPr>
            <a:spLocks noGrp="1"/>
          </p:cNvSpPr>
          <p:nvPr>
            <p:ph type="ftr" sz="quarter" idx="11"/>
          </p:nvPr>
        </p:nvSpPr>
        <p:spPr/>
        <p:txBody>
          <a:bodyPr/>
          <a:lstStyle/>
          <a:p>
            <a:endParaRPr lang="en-SE"/>
          </a:p>
        </p:txBody>
      </p:sp>
      <p:sp>
        <p:nvSpPr>
          <p:cNvPr id="6" name="Platshållare för bildnummer 5">
            <a:extLst>
              <a:ext uri="{FF2B5EF4-FFF2-40B4-BE49-F238E27FC236}">
                <a16:creationId xmlns:a16="http://schemas.microsoft.com/office/drawing/2014/main" id="{A9CF36D3-76AB-4355-97FD-50B0E469DA7E}"/>
              </a:ext>
            </a:extLst>
          </p:cNvPr>
          <p:cNvSpPr>
            <a:spLocks noGrp="1"/>
          </p:cNvSpPr>
          <p:nvPr>
            <p:ph type="sldNum" sz="quarter" idx="12"/>
          </p:nvPr>
        </p:nvSpPr>
        <p:spPr/>
        <p:txBody>
          <a:bodyPr/>
          <a:lstStyle/>
          <a:p>
            <a:fld id="{75D751BE-B264-4CFA-A9AB-0AA98AE5BD64}" type="slidenum">
              <a:rPr lang="en-SE" smtClean="0"/>
              <a:t>‹#›</a:t>
            </a:fld>
            <a:endParaRPr lang="en-SE"/>
          </a:p>
        </p:txBody>
      </p:sp>
    </p:spTree>
    <p:extLst>
      <p:ext uri="{BB962C8B-B14F-4D97-AF65-F5344CB8AC3E}">
        <p14:creationId xmlns:p14="http://schemas.microsoft.com/office/powerpoint/2010/main" val="1351811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882F2C9-0A20-4084-ABFC-97869B9BD1EE}"/>
              </a:ext>
            </a:extLst>
          </p:cNvPr>
          <p:cNvSpPr>
            <a:spLocks noGrp="1"/>
          </p:cNvSpPr>
          <p:nvPr>
            <p:ph type="title"/>
          </p:nvPr>
        </p:nvSpPr>
        <p:spPr>
          <a:xfrm>
            <a:off x="831850" y="1709738"/>
            <a:ext cx="10515600" cy="2852737"/>
          </a:xfrm>
        </p:spPr>
        <p:txBody>
          <a:bodyPr anchor="b"/>
          <a:lstStyle>
            <a:lvl1pPr>
              <a:defRPr sz="6000"/>
            </a:lvl1pPr>
          </a:lstStyle>
          <a:p>
            <a:r>
              <a:rPr lang="sv-SE"/>
              <a:t>Klicka här för att ändra mall för rubrikformat</a:t>
            </a:r>
            <a:endParaRPr lang="en-SE"/>
          </a:p>
        </p:txBody>
      </p:sp>
      <p:sp>
        <p:nvSpPr>
          <p:cNvPr id="3" name="Platshållare för text 2">
            <a:extLst>
              <a:ext uri="{FF2B5EF4-FFF2-40B4-BE49-F238E27FC236}">
                <a16:creationId xmlns:a16="http://schemas.microsoft.com/office/drawing/2014/main" id="{F65DC4B0-1CA3-4C44-87A7-9873B8A300E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4" name="Platshållare för datum 3">
            <a:extLst>
              <a:ext uri="{FF2B5EF4-FFF2-40B4-BE49-F238E27FC236}">
                <a16:creationId xmlns:a16="http://schemas.microsoft.com/office/drawing/2014/main" id="{1C07A63B-F34D-4716-810A-1CE7C7CE6EF5}"/>
              </a:ext>
            </a:extLst>
          </p:cNvPr>
          <p:cNvSpPr>
            <a:spLocks noGrp="1"/>
          </p:cNvSpPr>
          <p:nvPr>
            <p:ph type="dt" sz="half" idx="10"/>
          </p:nvPr>
        </p:nvSpPr>
        <p:spPr/>
        <p:txBody>
          <a:bodyPr/>
          <a:lstStyle/>
          <a:p>
            <a:fld id="{1996B462-A5B5-4408-8F74-B244C5A10624}" type="datetimeFigureOut">
              <a:rPr lang="en-SE" smtClean="0"/>
              <a:t>2021-07-03</a:t>
            </a:fld>
            <a:endParaRPr lang="en-SE"/>
          </a:p>
        </p:txBody>
      </p:sp>
      <p:sp>
        <p:nvSpPr>
          <p:cNvPr id="5" name="Platshållare för sidfot 4">
            <a:extLst>
              <a:ext uri="{FF2B5EF4-FFF2-40B4-BE49-F238E27FC236}">
                <a16:creationId xmlns:a16="http://schemas.microsoft.com/office/drawing/2014/main" id="{5072C54D-8450-4C1F-B354-727D6B5015D4}"/>
              </a:ext>
            </a:extLst>
          </p:cNvPr>
          <p:cNvSpPr>
            <a:spLocks noGrp="1"/>
          </p:cNvSpPr>
          <p:nvPr>
            <p:ph type="ftr" sz="quarter" idx="11"/>
          </p:nvPr>
        </p:nvSpPr>
        <p:spPr/>
        <p:txBody>
          <a:bodyPr/>
          <a:lstStyle/>
          <a:p>
            <a:endParaRPr lang="en-SE"/>
          </a:p>
        </p:txBody>
      </p:sp>
      <p:sp>
        <p:nvSpPr>
          <p:cNvPr id="6" name="Platshållare för bildnummer 5">
            <a:extLst>
              <a:ext uri="{FF2B5EF4-FFF2-40B4-BE49-F238E27FC236}">
                <a16:creationId xmlns:a16="http://schemas.microsoft.com/office/drawing/2014/main" id="{7FC432D5-C9BE-4F4E-9EC9-DF9F06F42AD8}"/>
              </a:ext>
            </a:extLst>
          </p:cNvPr>
          <p:cNvSpPr>
            <a:spLocks noGrp="1"/>
          </p:cNvSpPr>
          <p:nvPr>
            <p:ph type="sldNum" sz="quarter" idx="12"/>
          </p:nvPr>
        </p:nvSpPr>
        <p:spPr/>
        <p:txBody>
          <a:bodyPr/>
          <a:lstStyle/>
          <a:p>
            <a:fld id="{75D751BE-B264-4CFA-A9AB-0AA98AE5BD64}" type="slidenum">
              <a:rPr lang="en-SE" smtClean="0"/>
              <a:t>‹#›</a:t>
            </a:fld>
            <a:endParaRPr lang="en-SE"/>
          </a:p>
        </p:txBody>
      </p:sp>
    </p:spTree>
    <p:extLst>
      <p:ext uri="{BB962C8B-B14F-4D97-AF65-F5344CB8AC3E}">
        <p14:creationId xmlns:p14="http://schemas.microsoft.com/office/powerpoint/2010/main" val="1082418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217EFC2-FCD6-4B52-AEC5-38897DD7D609}"/>
              </a:ext>
            </a:extLst>
          </p:cNvPr>
          <p:cNvSpPr>
            <a:spLocks noGrp="1"/>
          </p:cNvSpPr>
          <p:nvPr>
            <p:ph type="title"/>
          </p:nvPr>
        </p:nvSpPr>
        <p:spPr/>
        <p:txBody>
          <a:bodyPr/>
          <a:lstStyle/>
          <a:p>
            <a:r>
              <a:rPr lang="sv-SE"/>
              <a:t>Klicka här för att ändra mall för rubrikformat</a:t>
            </a:r>
            <a:endParaRPr lang="en-SE"/>
          </a:p>
        </p:txBody>
      </p:sp>
      <p:sp>
        <p:nvSpPr>
          <p:cNvPr id="3" name="Platshållare för innehåll 2">
            <a:extLst>
              <a:ext uri="{FF2B5EF4-FFF2-40B4-BE49-F238E27FC236}">
                <a16:creationId xmlns:a16="http://schemas.microsoft.com/office/drawing/2014/main" id="{3AFF5DBE-D569-460B-9638-97C9D41DC16B}"/>
              </a:ext>
            </a:extLst>
          </p:cNvPr>
          <p:cNvSpPr>
            <a:spLocks noGrp="1"/>
          </p:cNvSpPr>
          <p:nvPr>
            <p:ph sz="half" idx="1"/>
          </p:nvPr>
        </p:nvSpPr>
        <p:spPr>
          <a:xfrm>
            <a:off x="838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SE"/>
          </a:p>
        </p:txBody>
      </p:sp>
      <p:sp>
        <p:nvSpPr>
          <p:cNvPr id="4" name="Platshållare för innehåll 3">
            <a:extLst>
              <a:ext uri="{FF2B5EF4-FFF2-40B4-BE49-F238E27FC236}">
                <a16:creationId xmlns:a16="http://schemas.microsoft.com/office/drawing/2014/main" id="{BC61F549-63D2-469F-8A58-D86805441735}"/>
              </a:ext>
            </a:extLst>
          </p:cNvPr>
          <p:cNvSpPr>
            <a:spLocks noGrp="1"/>
          </p:cNvSpPr>
          <p:nvPr>
            <p:ph sz="half" idx="2"/>
          </p:nvPr>
        </p:nvSpPr>
        <p:spPr>
          <a:xfrm>
            <a:off x="6172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SE"/>
          </a:p>
        </p:txBody>
      </p:sp>
      <p:sp>
        <p:nvSpPr>
          <p:cNvPr id="5" name="Platshållare för datum 4">
            <a:extLst>
              <a:ext uri="{FF2B5EF4-FFF2-40B4-BE49-F238E27FC236}">
                <a16:creationId xmlns:a16="http://schemas.microsoft.com/office/drawing/2014/main" id="{FA598645-D1EC-4FB3-A7B3-24F79E33FA31}"/>
              </a:ext>
            </a:extLst>
          </p:cNvPr>
          <p:cNvSpPr>
            <a:spLocks noGrp="1"/>
          </p:cNvSpPr>
          <p:nvPr>
            <p:ph type="dt" sz="half" idx="10"/>
          </p:nvPr>
        </p:nvSpPr>
        <p:spPr/>
        <p:txBody>
          <a:bodyPr/>
          <a:lstStyle/>
          <a:p>
            <a:fld id="{1996B462-A5B5-4408-8F74-B244C5A10624}" type="datetimeFigureOut">
              <a:rPr lang="en-SE" smtClean="0"/>
              <a:t>2021-07-03</a:t>
            </a:fld>
            <a:endParaRPr lang="en-SE"/>
          </a:p>
        </p:txBody>
      </p:sp>
      <p:sp>
        <p:nvSpPr>
          <p:cNvPr id="6" name="Platshållare för sidfot 5">
            <a:extLst>
              <a:ext uri="{FF2B5EF4-FFF2-40B4-BE49-F238E27FC236}">
                <a16:creationId xmlns:a16="http://schemas.microsoft.com/office/drawing/2014/main" id="{BAF439AD-305F-4A8E-BD9F-DEB1A23666EC}"/>
              </a:ext>
            </a:extLst>
          </p:cNvPr>
          <p:cNvSpPr>
            <a:spLocks noGrp="1"/>
          </p:cNvSpPr>
          <p:nvPr>
            <p:ph type="ftr" sz="quarter" idx="11"/>
          </p:nvPr>
        </p:nvSpPr>
        <p:spPr/>
        <p:txBody>
          <a:bodyPr/>
          <a:lstStyle/>
          <a:p>
            <a:endParaRPr lang="en-SE"/>
          </a:p>
        </p:txBody>
      </p:sp>
      <p:sp>
        <p:nvSpPr>
          <p:cNvPr id="7" name="Platshållare för bildnummer 6">
            <a:extLst>
              <a:ext uri="{FF2B5EF4-FFF2-40B4-BE49-F238E27FC236}">
                <a16:creationId xmlns:a16="http://schemas.microsoft.com/office/drawing/2014/main" id="{56D35DC2-4013-4227-8AC5-F6853A0388C0}"/>
              </a:ext>
            </a:extLst>
          </p:cNvPr>
          <p:cNvSpPr>
            <a:spLocks noGrp="1"/>
          </p:cNvSpPr>
          <p:nvPr>
            <p:ph type="sldNum" sz="quarter" idx="12"/>
          </p:nvPr>
        </p:nvSpPr>
        <p:spPr/>
        <p:txBody>
          <a:bodyPr/>
          <a:lstStyle/>
          <a:p>
            <a:fld id="{75D751BE-B264-4CFA-A9AB-0AA98AE5BD64}" type="slidenum">
              <a:rPr lang="en-SE" smtClean="0"/>
              <a:t>‹#›</a:t>
            </a:fld>
            <a:endParaRPr lang="en-SE"/>
          </a:p>
        </p:txBody>
      </p:sp>
    </p:spTree>
    <p:extLst>
      <p:ext uri="{BB962C8B-B14F-4D97-AF65-F5344CB8AC3E}">
        <p14:creationId xmlns:p14="http://schemas.microsoft.com/office/powerpoint/2010/main" val="22930716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FF545B0-70D9-4482-B068-84244607F712}"/>
              </a:ext>
            </a:extLst>
          </p:cNvPr>
          <p:cNvSpPr>
            <a:spLocks noGrp="1"/>
          </p:cNvSpPr>
          <p:nvPr>
            <p:ph type="title"/>
          </p:nvPr>
        </p:nvSpPr>
        <p:spPr>
          <a:xfrm>
            <a:off x="839788" y="365125"/>
            <a:ext cx="10515600" cy="1325563"/>
          </a:xfrm>
        </p:spPr>
        <p:txBody>
          <a:bodyPr/>
          <a:lstStyle/>
          <a:p>
            <a:r>
              <a:rPr lang="sv-SE"/>
              <a:t>Klicka här för att ändra mall för rubrikformat</a:t>
            </a:r>
            <a:endParaRPr lang="en-SE"/>
          </a:p>
        </p:txBody>
      </p:sp>
      <p:sp>
        <p:nvSpPr>
          <p:cNvPr id="3" name="Platshållare för text 2">
            <a:extLst>
              <a:ext uri="{FF2B5EF4-FFF2-40B4-BE49-F238E27FC236}">
                <a16:creationId xmlns:a16="http://schemas.microsoft.com/office/drawing/2014/main" id="{B1D1A1FB-5B6D-485C-A21B-E2FD862F2BC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a:extLst>
              <a:ext uri="{FF2B5EF4-FFF2-40B4-BE49-F238E27FC236}">
                <a16:creationId xmlns:a16="http://schemas.microsoft.com/office/drawing/2014/main" id="{EE0CE655-C87A-4AA6-B017-2E3353FF18B3}"/>
              </a:ext>
            </a:extLst>
          </p:cNvPr>
          <p:cNvSpPr>
            <a:spLocks noGrp="1"/>
          </p:cNvSpPr>
          <p:nvPr>
            <p:ph sz="half" idx="2"/>
          </p:nvPr>
        </p:nvSpPr>
        <p:spPr>
          <a:xfrm>
            <a:off x="839788" y="2505075"/>
            <a:ext cx="5157787"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SE"/>
          </a:p>
        </p:txBody>
      </p:sp>
      <p:sp>
        <p:nvSpPr>
          <p:cNvPr id="5" name="Platshållare för text 4">
            <a:extLst>
              <a:ext uri="{FF2B5EF4-FFF2-40B4-BE49-F238E27FC236}">
                <a16:creationId xmlns:a16="http://schemas.microsoft.com/office/drawing/2014/main" id="{3368DB21-70F2-4AB4-91E7-A6F2B059CE7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a:extLst>
              <a:ext uri="{FF2B5EF4-FFF2-40B4-BE49-F238E27FC236}">
                <a16:creationId xmlns:a16="http://schemas.microsoft.com/office/drawing/2014/main" id="{59C73321-AB36-4851-8C4D-77F4C9FE529E}"/>
              </a:ext>
            </a:extLst>
          </p:cNvPr>
          <p:cNvSpPr>
            <a:spLocks noGrp="1"/>
          </p:cNvSpPr>
          <p:nvPr>
            <p:ph sz="quarter" idx="4"/>
          </p:nvPr>
        </p:nvSpPr>
        <p:spPr>
          <a:xfrm>
            <a:off x="6172200" y="2505075"/>
            <a:ext cx="518318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SE"/>
          </a:p>
        </p:txBody>
      </p:sp>
      <p:sp>
        <p:nvSpPr>
          <p:cNvPr id="7" name="Platshållare för datum 6">
            <a:extLst>
              <a:ext uri="{FF2B5EF4-FFF2-40B4-BE49-F238E27FC236}">
                <a16:creationId xmlns:a16="http://schemas.microsoft.com/office/drawing/2014/main" id="{99CB6598-65B7-4B36-B39F-8F8B5204F0C6}"/>
              </a:ext>
            </a:extLst>
          </p:cNvPr>
          <p:cNvSpPr>
            <a:spLocks noGrp="1"/>
          </p:cNvSpPr>
          <p:nvPr>
            <p:ph type="dt" sz="half" idx="10"/>
          </p:nvPr>
        </p:nvSpPr>
        <p:spPr/>
        <p:txBody>
          <a:bodyPr/>
          <a:lstStyle/>
          <a:p>
            <a:fld id="{1996B462-A5B5-4408-8F74-B244C5A10624}" type="datetimeFigureOut">
              <a:rPr lang="en-SE" smtClean="0"/>
              <a:t>2021-07-03</a:t>
            </a:fld>
            <a:endParaRPr lang="en-SE"/>
          </a:p>
        </p:txBody>
      </p:sp>
      <p:sp>
        <p:nvSpPr>
          <p:cNvPr id="8" name="Platshållare för sidfot 7">
            <a:extLst>
              <a:ext uri="{FF2B5EF4-FFF2-40B4-BE49-F238E27FC236}">
                <a16:creationId xmlns:a16="http://schemas.microsoft.com/office/drawing/2014/main" id="{BAC58538-3A08-42A7-BCCE-FECC83050D6B}"/>
              </a:ext>
            </a:extLst>
          </p:cNvPr>
          <p:cNvSpPr>
            <a:spLocks noGrp="1"/>
          </p:cNvSpPr>
          <p:nvPr>
            <p:ph type="ftr" sz="quarter" idx="11"/>
          </p:nvPr>
        </p:nvSpPr>
        <p:spPr/>
        <p:txBody>
          <a:bodyPr/>
          <a:lstStyle/>
          <a:p>
            <a:endParaRPr lang="en-SE"/>
          </a:p>
        </p:txBody>
      </p:sp>
      <p:sp>
        <p:nvSpPr>
          <p:cNvPr id="9" name="Platshållare för bildnummer 8">
            <a:extLst>
              <a:ext uri="{FF2B5EF4-FFF2-40B4-BE49-F238E27FC236}">
                <a16:creationId xmlns:a16="http://schemas.microsoft.com/office/drawing/2014/main" id="{E5C30A30-B0BD-4840-B42B-620BCA245B68}"/>
              </a:ext>
            </a:extLst>
          </p:cNvPr>
          <p:cNvSpPr>
            <a:spLocks noGrp="1"/>
          </p:cNvSpPr>
          <p:nvPr>
            <p:ph type="sldNum" sz="quarter" idx="12"/>
          </p:nvPr>
        </p:nvSpPr>
        <p:spPr/>
        <p:txBody>
          <a:bodyPr/>
          <a:lstStyle/>
          <a:p>
            <a:fld id="{75D751BE-B264-4CFA-A9AB-0AA98AE5BD64}" type="slidenum">
              <a:rPr lang="en-SE" smtClean="0"/>
              <a:t>‹#›</a:t>
            </a:fld>
            <a:endParaRPr lang="en-SE"/>
          </a:p>
        </p:txBody>
      </p:sp>
    </p:spTree>
    <p:extLst>
      <p:ext uri="{BB962C8B-B14F-4D97-AF65-F5344CB8AC3E}">
        <p14:creationId xmlns:p14="http://schemas.microsoft.com/office/powerpoint/2010/main" val="17295905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2633E92-E345-4DB7-8E3B-E92984C33F7B}"/>
              </a:ext>
            </a:extLst>
          </p:cNvPr>
          <p:cNvSpPr>
            <a:spLocks noGrp="1"/>
          </p:cNvSpPr>
          <p:nvPr>
            <p:ph type="title"/>
          </p:nvPr>
        </p:nvSpPr>
        <p:spPr/>
        <p:txBody>
          <a:bodyPr/>
          <a:lstStyle/>
          <a:p>
            <a:r>
              <a:rPr lang="sv-SE"/>
              <a:t>Klicka här för att ändra mall för rubrikformat</a:t>
            </a:r>
            <a:endParaRPr lang="en-SE"/>
          </a:p>
        </p:txBody>
      </p:sp>
      <p:sp>
        <p:nvSpPr>
          <p:cNvPr id="3" name="Platshållare för datum 2">
            <a:extLst>
              <a:ext uri="{FF2B5EF4-FFF2-40B4-BE49-F238E27FC236}">
                <a16:creationId xmlns:a16="http://schemas.microsoft.com/office/drawing/2014/main" id="{C2BDD33F-4E7D-4913-B202-BCCCA40310CF}"/>
              </a:ext>
            </a:extLst>
          </p:cNvPr>
          <p:cNvSpPr>
            <a:spLocks noGrp="1"/>
          </p:cNvSpPr>
          <p:nvPr>
            <p:ph type="dt" sz="half" idx="10"/>
          </p:nvPr>
        </p:nvSpPr>
        <p:spPr/>
        <p:txBody>
          <a:bodyPr/>
          <a:lstStyle/>
          <a:p>
            <a:fld id="{1996B462-A5B5-4408-8F74-B244C5A10624}" type="datetimeFigureOut">
              <a:rPr lang="en-SE" smtClean="0"/>
              <a:t>2021-07-03</a:t>
            </a:fld>
            <a:endParaRPr lang="en-SE"/>
          </a:p>
        </p:txBody>
      </p:sp>
      <p:sp>
        <p:nvSpPr>
          <p:cNvPr id="4" name="Platshållare för sidfot 3">
            <a:extLst>
              <a:ext uri="{FF2B5EF4-FFF2-40B4-BE49-F238E27FC236}">
                <a16:creationId xmlns:a16="http://schemas.microsoft.com/office/drawing/2014/main" id="{9BD7416D-E978-4CB4-BD1D-9AE99C2518E9}"/>
              </a:ext>
            </a:extLst>
          </p:cNvPr>
          <p:cNvSpPr>
            <a:spLocks noGrp="1"/>
          </p:cNvSpPr>
          <p:nvPr>
            <p:ph type="ftr" sz="quarter" idx="11"/>
          </p:nvPr>
        </p:nvSpPr>
        <p:spPr/>
        <p:txBody>
          <a:bodyPr/>
          <a:lstStyle/>
          <a:p>
            <a:endParaRPr lang="en-SE"/>
          </a:p>
        </p:txBody>
      </p:sp>
      <p:sp>
        <p:nvSpPr>
          <p:cNvPr id="5" name="Platshållare för bildnummer 4">
            <a:extLst>
              <a:ext uri="{FF2B5EF4-FFF2-40B4-BE49-F238E27FC236}">
                <a16:creationId xmlns:a16="http://schemas.microsoft.com/office/drawing/2014/main" id="{5CE0F65C-B5C7-468A-812A-0DF15580B96F}"/>
              </a:ext>
            </a:extLst>
          </p:cNvPr>
          <p:cNvSpPr>
            <a:spLocks noGrp="1"/>
          </p:cNvSpPr>
          <p:nvPr>
            <p:ph type="sldNum" sz="quarter" idx="12"/>
          </p:nvPr>
        </p:nvSpPr>
        <p:spPr/>
        <p:txBody>
          <a:bodyPr/>
          <a:lstStyle/>
          <a:p>
            <a:fld id="{75D751BE-B264-4CFA-A9AB-0AA98AE5BD64}" type="slidenum">
              <a:rPr lang="en-SE" smtClean="0"/>
              <a:t>‹#›</a:t>
            </a:fld>
            <a:endParaRPr lang="en-SE"/>
          </a:p>
        </p:txBody>
      </p:sp>
    </p:spTree>
    <p:extLst>
      <p:ext uri="{BB962C8B-B14F-4D97-AF65-F5344CB8AC3E}">
        <p14:creationId xmlns:p14="http://schemas.microsoft.com/office/powerpoint/2010/main" val="5304659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DBA1079B-175A-4F94-AE30-7D9BB5847A32}"/>
              </a:ext>
            </a:extLst>
          </p:cNvPr>
          <p:cNvSpPr>
            <a:spLocks noGrp="1"/>
          </p:cNvSpPr>
          <p:nvPr>
            <p:ph type="dt" sz="half" idx="10"/>
          </p:nvPr>
        </p:nvSpPr>
        <p:spPr/>
        <p:txBody>
          <a:bodyPr/>
          <a:lstStyle/>
          <a:p>
            <a:fld id="{1996B462-A5B5-4408-8F74-B244C5A10624}" type="datetimeFigureOut">
              <a:rPr lang="en-SE" smtClean="0"/>
              <a:t>2021-07-03</a:t>
            </a:fld>
            <a:endParaRPr lang="en-SE"/>
          </a:p>
        </p:txBody>
      </p:sp>
      <p:sp>
        <p:nvSpPr>
          <p:cNvPr id="3" name="Platshållare för sidfot 2">
            <a:extLst>
              <a:ext uri="{FF2B5EF4-FFF2-40B4-BE49-F238E27FC236}">
                <a16:creationId xmlns:a16="http://schemas.microsoft.com/office/drawing/2014/main" id="{4699624B-F763-4C3F-9D5C-7CA4305CFFD3}"/>
              </a:ext>
            </a:extLst>
          </p:cNvPr>
          <p:cNvSpPr>
            <a:spLocks noGrp="1"/>
          </p:cNvSpPr>
          <p:nvPr>
            <p:ph type="ftr" sz="quarter" idx="11"/>
          </p:nvPr>
        </p:nvSpPr>
        <p:spPr/>
        <p:txBody>
          <a:bodyPr/>
          <a:lstStyle/>
          <a:p>
            <a:endParaRPr lang="en-SE"/>
          </a:p>
        </p:txBody>
      </p:sp>
      <p:sp>
        <p:nvSpPr>
          <p:cNvPr id="4" name="Platshållare för bildnummer 3">
            <a:extLst>
              <a:ext uri="{FF2B5EF4-FFF2-40B4-BE49-F238E27FC236}">
                <a16:creationId xmlns:a16="http://schemas.microsoft.com/office/drawing/2014/main" id="{995EDE1E-092C-41A2-8114-2DF2F4E88211}"/>
              </a:ext>
            </a:extLst>
          </p:cNvPr>
          <p:cNvSpPr>
            <a:spLocks noGrp="1"/>
          </p:cNvSpPr>
          <p:nvPr>
            <p:ph type="sldNum" sz="quarter" idx="12"/>
          </p:nvPr>
        </p:nvSpPr>
        <p:spPr/>
        <p:txBody>
          <a:bodyPr/>
          <a:lstStyle/>
          <a:p>
            <a:fld id="{75D751BE-B264-4CFA-A9AB-0AA98AE5BD64}" type="slidenum">
              <a:rPr lang="en-SE" smtClean="0"/>
              <a:t>‹#›</a:t>
            </a:fld>
            <a:endParaRPr lang="en-SE"/>
          </a:p>
        </p:txBody>
      </p:sp>
    </p:spTree>
    <p:extLst>
      <p:ext uri="{BB962C8B-B14F-4D97-AF65-F5344CB8AC3E}">
        <p14:creationId xmlns:p14="http://schemas.microsoft.com/office/powerpoint/2010/main" val="31810239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511EAD0-049F-43F3-98FF-B98967B8A356}"/>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endParaRPr lang="en-SE"/>
          </a:p>
        </p:txBody>
      </p:sp>
      <p:sp>
        <p:nvSpPr>
          <p:cNvPr id="3" name="Platshållare för innehåll 2">
            <a:extLst>
              <a:ext uri="{FF2B5EF4-FFF2-40B4-BE49-F238E27FC236}">
                <a16:creationId xmlns:a16="http://schemas.microsoft.com/office/drawing/2014/main" id="{9E9F9791-B7CE-487C-B454-508C9894A99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SE"/>
          </a:p>
        </p:txBody>
      </p:sp>
      <p:sp>
        <p:nvSpPr>
          <p:cNvPr id="4" name="Platshållare för text 3">
            <a:extLst>
              <a:ext uri="{FF2B5EF4-FFF2-40B4-BE49-F238E27FC236}">
                <a16:creationId xmlns:a16="http://schemas.microsoft.com/office/drawing/2014/main" id="{25C65019-38EF-4F33-A0E9-46921B1E20C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2097AE20-8E75-478D-843B-114FBE12E040}"/>
              </a:ext>
            </a:extLst>
          </p:cNvPr>
          <p:cNvSpPr>
            <a:spLocks noGrp="1"/>
          </p:cNvSpPr>
          <p:nvPr>
            <p:ph type="dt" sz="half" idx="10"/>
          </p:nvPr>
        </p:nvSpPr>
        <p:spPr/>
        <p:txBody>
          <a:bodyPr/>
          <a:lstStyle/>
          <a:p>
            <a:fld id="{1996B462-A5B5-4408-8F74-B244C5A10624}" type="datetimeFigureOut">
              <a:rPr lang="en-SE" smtClean="0"/>
              <a:t>2021-07-03</a:t>
            </a:fld>
            <a:endParaRPr lang="en-SE"/>
          </a:p>
        </p:txBody>
      </p:sp>
      <p:sp>
        <p:nvSpPr>
          <p:cNvPr id="6" name="Platshållare för sidfot 5">
            <a:extLst>
              <a:ext uri="{FF2B5EF4-FFF2-40B4-BE49-F238E27FC236}">
                <a16:creationId xmlns:a16="http://schemas.microsoft.com/office/drawing/2014/main" id="{1895A1B2-E1A1-4314-9526-FC5C58FFB342}"/>
              </a:ext>
            </a:extLst>
          </p:cNvPr>
          <p:cNvSpPr>
            <a:spLocks noGrp="1"/>
          </p:cNvSpPr>
          <p:nvPr>
            <p:ph type="ftr" sz="quarter" idx="11"/>
          </p:nvPr>
        </p:nvSpPr>
        <p:spPr/>
        <p:txBody>
          <a:bodyPr/>
          <a:lstStyle/>
          <a:p>
            <a:endParaRPr lang="en-SE"/>
          </a:p>
        </p:txBody>
      </p:sp>
      <p:sp>
        <p:nvSpPr>
          <p:cNvPr id="7" name="Platshållare för bildnummer 6">
            <a:extLst>
              <a:ext uri="{FF2B5EF4-FFF2-40B4-BE49-F238E27FC236}">
                <a16:creationId xmlns:a16="http://schemas.microsoft.com/office/drawing/2014/main" id="{94903389-7CC7-469B-9B35-0D95F5719DBB}"/>
              </a:ext>
            </a:extLst>
          </p:cNvPr>
          <p:cNvSpPr>
            <a:spLocks noGrp="1"/>
          </p:cNvSpPr>
          <p:nvPr>
            <p:ph type="sldNum" sz="quarter" idx="12"/>
          </p:nvPr>
        </p:nvSpPr>
        <p:spPr/>
        <p:txBody>
          <a:bodyPr/>
          <a:lstStyle/>
          <a:p>
            <a:fld id="{75D751BE-B264-4CFA-A9AB-0AA98AE5BD64}" type="slidenum">
              <a:rPr lang="en-SE" smtClean="0"/>
              <a:t>‹#›</a:t>
            </a:fld>
            <a:endParaRPr lang="en-SE"/>
          </a:p>
        </p:txBody>
      </p:sp>
    </p:spTree>
    <p:extLst>
      <p:ext uri="{BB962C8B-B14F-4D97-AF65-F5344CB8AC3E}">
        <p14:creationId xmlns:p14="http://schemas.microsoft.com/office/powerpoint/2010/main" val="28871602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99C915D-90BF-4B13-A0BD-3D4500C952DB}"/>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endParaRPr lang="en-SE"/>
          </a:p>
        </p:txBody>
      </p:sp>
      <p:sp>
        <p:nvSpPr>
          <p:cNvPr id="3" name="Platshållare för bild 2">
            <a:extLst>
              <a:ext uri="{FF2B5EF4-FFF2-40B4-BE49-F238E27FC236}">
                <a16:creationId xmlns:a16="http://schemas.microsoft.com/office/drawing/2014/main" id="{17E4C2AC-EE94-46E9-99B3-421741BBEAA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SE"/>
          </a:p>
        </p:txBody>
      </p:sp>
      <p:sp>
        <p:nvSpPr>
          <p:cNvPr id="4" name="Platshållare för text 3">
            <a:extLst>
              <a:ext uri="{FF2B5EF4-FFF2-40B4-BE49-F238E27FC236}">
                <a16:creationId xmlns:a16="http://schemas.microsoft.com/office/drawing/2014/main" id="{150BE3B9-AE7E-4892-9D79-83D2FD001CB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A5A689C2-A675-4AEF-BF0F-92D16ED2CBE3}"/>
              </a:ext>
            </a:extLst>
          </p:cNvPr>
          <p:cNvSpPr>
            <a:spLocks noGrp="1"/>
          </p:cNvSpPr>
          <p:nvPr>
            <p:ph type="dt" sz="half" idx="10"/>
          </p:nvPr>
        </p:nvSpPr>
        <p:spPr/>
        <p:txBody>
          <a:bodyPr/>
          <a:lstStyle/>
          <a:p>
            <a:fld id="{1996B462-A5B5-4408-8F74-B244C5A10624}" type="datetimeFigureOut">
              <a:rPr lang="en-SE" smtClean="0"/>
              <a:t>2021-07-03</a:t>
            </a:fld>
            <a:endParaRPr lang="en-SE"/>
          </a:p>
        </p:txBody>
      </p:sp>
      <p:sp>
        <p:nvSpPr>
          <p:cNvPr id="6" name="Platshållare för sidfot 5">
            <a:extLst>
              <a:ext uri="{FF2B5EF4-FFF2-40B4-BE49-F238E27FC236}">
                <a16:creationId xmlns:a16="http://schemas.microsoft.com/office/drawing/2014/main" id="{9195E079-A650-4277-97F4-3964C6A20FAD}"/>
              </a:ext>
            </a:extLst>
          </p:cNvPr>
          <p:cNvSpPr>
            <a:spLocks noGrp="1"/>
          </p:cNvSpPr>
          <p:nvPr>
            <p:ph type="ftr" sz="quarter" idx="11"/>
          </p:nvPr>
        </p:nvSpPr>
        <p:spPr/>
        <p:txBody>
          <a:bodyPr/>
          <a:lstStyle/>
          <a:p>
            <a:endParaRPr lang="en-SE"/>
          </a:p>
        </p:txBody>
      </p:sp>
      <p:sp>
        <p:nvSpPr>
          <p:cNvPr id="7" name="Platshållare för bildnummer 6">
            <a:extLst>
              <a:ext uri="{FF2B5EF4-FFF2-40B4-BE49-F238E27FC236}">
                <a16:creationId xmlns:a16="http://schemas.microsoft.com/office/drawing/2014/main" id="{DCE85CA0-ED4B-42E5-933D-1C8ED1126FEB}"/>
              </a:ext>
            </a:extLst>
          </p:cNvPr>
          <p:cNvSpPr>
            <a:spLocks noGrp="1"/>
          </p:cNvSpPr>
          <p:nvPr>
            <p:ph type="sldNum" sz="quarter" idx="12"/>
          </p:nvPr>
        </p:nvSpPr>
        <p:spPr/>
        <p:txBody>
          <a:bodyPr/>
          <a:lstStyle/>
          <a:p>
            <a:fld id="{75D751BE-B264-4CFA-A9AB-0AA98AE5BD64}" type="slidenum">
              <a:rPr lang="en-SE" smtClean="0"/>
              <a:t>‹#›</a:t>
            </a:fld>
            <a:endParaRPr lang="en-SE"/>
          </a:p>
        </p:txBody>
      </p:sp>
    </p:spTree>
    <p:extLst>
      <p:ext uri="{BB962C8B-B14F-4D97-AF65-F5344CB8AC3E}">
        <p14:creationId xmlns:p14="http://schemas.microsoft.com/office/powerpoint/2010/main" val="762526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129BC754-9DB5-4947-BAB4-E2C99544800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endParaRPr lang="en-SE"/>
          </a:p>
        </p:txBody>
      </p:sp>
      <p:sp>
        <p:nvSpPr>
          <p:cNvPr id="3" name="Platshållare för text 2">
            <a:extLst>
              <a:ext uri="{FF2B5EF4-FFF2-40B4-BE49-F238E27FC236}">
                <a16:creationId xmlns:a16="http://schemas.microsoft.com/office/drawing/2014/main" id="{F64C7B56-FAD4-475E-AB44-B90014FEFF5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SE"/>
          </a:p>
        </p:txBody>
      </p:sp>
      <p:sp>
        <p:nvSpPr>
          <p:cNvPr id="4" name="Platshållare för datum 3">
            <a:extLst>
              <a:ext uri="{FF2B5EF4-FFF2-40B4-BE49-F238E27FC236}">
                <a16:creationId xmlns:a16="http://schemas.microsoft.com/office/drawing/2014/main" id="{04041AED-80C0-49B6-A280-0D6E6CECB99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96B462-A5B5-4408-8F74-B244C5A10624}" type="datetimeFigureOut">
              <a:rPr lang="en-SE" smtClean="0"/>
              <a:t>2021-07-03</a:t>
            </a:fld>
            <a:endParaRPr lang="en-SE"/>
          </a:p>
        </p:txBody>
      </p:sp>
      <p:sp>
        <p:nvSpPr>
          <p:cNvPr id="5" name="Platshållare för sidfot 4">
            <a:extLst>
              <a:ext uri="{FF2B5EF4-FFF2-40B4-BE49-F238E27FC236}">
                <a16:creationId xmlns:a16="http://schemas.microsoft.com/office/drawing/2014/main" id="{0931C76A-D93C-4F67-A612-691589B1603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SE"/>
          </a:p>
        </p:txBody>
      </p:sp>
      <p:sp>
        <p:nvSpPr>
          <p:cNvPr id="6" name="Platshållare för bildnummer 5">
            <a:extLst>
              <a:ext uri="{FF2B5EF4-FFF2-40B4-BE49-F238E27FC236}">
                <a16:creationId xmlns:a16="http://schemas.microsoft.com/office/drawing/2014/main" id="{FF58CE78-5042-4D8F-825E-38C7E79D709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D751BE-B264-4CFA-A9AB-0AA98AE5BD64}" type="slidenum">
              <a:rPr lang="en-SE" smtClean="0"/>
              <a:t>‹#›</a:t>
            </a:fld>
            <a:endParaRPr lang="en-SE"/>
          </a:p>
        </p:txBody>
      </p:sp>
    </p:spTree>
    <p:extLst>
      <p:ext uri="{BB962C8B-B14F-4D97-AF65-F5344CB8AC3E}">
        <p14:creationId xmlns:p14="http://schemas.microsoft.com/office/powerpoint/2010/main" val="26875031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12.xml"/><Relationship Id="rId4" Type="http://schemas.openxmlformats.org/officeDocument/2006/relationships/image" Target="../media/image6.svg"/></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1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12.xml"/><Relationship Id="rId4" Type="http://schemas.openxmlformats.org/officeDocument/2006/relationships/image" Target="../media/image8.sv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1707FC24-6981-43D9-B525-C7832BA22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36884" y="311449"/>
            <a:ext cx="4332307" cy="6179552"/>
          </a:xfrm>
          <a:prstGeom prst="rect">
            <a:avLst/>
          </a:prstGeom>
          <a:solidFill>
            <a:srgbClr val="404040"/>
          </a:solidFill>
          <a:ln w="127000" cap="sq" cmpd="thinThick">
            <a:solidFill>
              <a:srgbClr val="4040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ubrik 1">
            <a:extLst>
              <a:ext uri="{FF2B5EF4-FFF2-40B4-BE49-F238E27FC236}">
                <a16:creationId xmlns:a16="http://schemas.microsoft.com/office/drawing/2014/main" id="{EB5930F3-FD0D-4E03-93DB-F7CCFB528CED}"/>
              </a:ext>
            </a:extLst>
          </p:cNvPr>
          <p:cNvSpPr>
            <a:spLocks noGrp="1"/>
          </p:cNvSpPr>
          <p:nvPr>
            <p:ph type="title"/>
          </p:nvPr>
        </p:nvSpPr>
        <p:spPr>
          <a:xfrm>
            <a:off x="742950" y="742951"/>
            <a:ext cx="3476625" cy="4962524"/>
          </a:xfrm>
        </p:spPr>
        <p:txBody>
          <a:bodyPr vert="horz" lIns="91440" tIns="45720" rIns="91440" bIns="45720" rtlCol="0" anchor="ctr">
            <a:normAutofit/>
          </a:bodyPr>
          <a:lstStyle/>
          <a:p>
            <a:pPr marR="0" algn="ctr"/>
            <a:r>
              <a:rPr lang="en-US" sz="4800" b="0" i="0" u="none" strike="noStrike" kern="1200" baseline="0" dirty="0">
                <a:solidFill>
                  <a:srgbClr val="FFFFFF"/>
                </a:solidFill>
                <a:latin typeface="+mj-lt"/>
                <a:ea typeface="+mj-ea"/>
                <a:cs typeface="+mj-cs"/>
              </a:rPr>
              <a:t>Policy committee</a:t>
            </a:r>
          </a:p>
        </p:txBody>
      </p:sp>
      <p:graphicFrame>
        <p:nvGraphicFramePr>
          <p:cNvPr id="8" name="Diagram 7">
            <a:extLst>
              <a:ext uri="{FF2B5EF4-FFF2-40B4-BE49-F238E27FC236}">
                <a16:creationId xmlns:a16="http://schemas.microsoft.com/office/drawing/2014/main" id="{9E63BF9E-4F02-491A-B1AC-AA724E30D84D}"/>
              </a:ext>
            </a:extLst>
          </p:cNvPr>
          <p:cNvGraphicFramePr/>
          <p:nvPr>
            <p:extLst>
              <p:ext uri="{D42A27DB-BD31-4B8C-83A1-F6EECF244321}">
                <p14:modId xmlns:p14="http://schemas.microsoft.com/office/powerpoint/2010/main" val="3414493935"/>
              </p:ext>
            </p:extLst>
          </p:nvPr>
        </p:nvGraphicFramePr>
        <p:xfrm>
          <a:off x="3908427" y="840964"/>
          <a:ext cx="8128000"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6870849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B5FA7C47-B7C1-4D2E-AB49-ED23BA34BA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6">
            <a:extLst>
              <a:ext uri="{FF2B5EF4-FFF2-40B4-BE49-F238E27FC236}">
                <a16:creationId xmlns:a16="http://schemas.microsoft.com/office/drawing/2014/main" id="{596EE156-ABF1-4329-A6BA-03B4254E08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a:off x="521144" y="911116"/>
            <a:ext cx="687754"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6" name="Rectangle 8">
            <a:extLst>
              <a:ext uri="{FF2B5EF4-FFF2-40B4-BE49-F238E27FC236}">
                <a16:creationId xmlns:a16="http://schemas.microsoft.com/office/drawing/2014/main" id="{19B9933F-AAB3-444A-8BB5-9CA194A8BC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a:off x="0" y="1370435"/>
            <a:ext cx="527226"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8" name="Freeform 7">
            <a:extLst>
              <a:ext uri="{FF2B5EF4-FFF2-40B4-BE49-F238E27FC236}">
                <a16:creationId xmlns:a16="http://schemas.microsoft.com/office/drawing/2014/main" id="{7D20183A-0B1D-4A1F-89B1-ADBEDBC6E5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a:off x="800164" y="643467"/>
            <a:ext cx="409371"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0" name="Rectangle 8">
            <a:extLst>
              <a:ext uri="{FF2B5EF4-FFF2-40B4-BE49-F238E27FC236}">
                <a16:creationId xmlns:a16="http://schemas.microsoft.com/office/drawing/2014/main" id="{131031D3-26CD-4214-A9A4-5857EFA15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795529" y="644382"/>
            <a:ext cx="3856024"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Rubrik 1">
            <a:extLst>
              <a:ext uri="{FF2B5EF4-FFF2-40B4-BE49-F238E27FC236}">
                <a16:creationId xmlns:a16="http://schemas.microsoft.com/office/drawing/2014/main" id="{3ABB4F46-6ED7-4902-BC18-F08F3EE69F88}"/>
              </a:ext>
            </a:extLst>
          </p:cNvPr>
          <p:cNvSpPr>
            <a:spLocks noGrp="1"/>
          </p:cNvSpPr>
          <p:nvPr>
            <p:ph type="title"/>
          </p:nvPr>
        </p:nvSpPr>
        <p:spPr>
          <a:xfrm>
            <a:off x="1146879" y="998002"/>
            <a:ext cx="3182940" cy="1471959"/>
          </a:xfrm>
        </p:spPr>
        <p:txBody>
          <a:bodyPr vert="horz" lIns="91440" tIns="45720" rIns="91440" bIns="45720" rtlCol="0" anchor="ctr">
            <a:normAutofit/>
          </a:bodyPr>
          <a:lstStyle/>
          <a:p>
            <a:pPr marR="0"/>
            <a:r>
              <a:rPr lang="en-US" sz="3100" b="0" i="0" u="none" strike="noStrike" kern="1200" baseline="0">
                <a:solidFill>
                  <a:srgbClr val="FFFFFF"/>
                </a:solidFill>
                <a:latin typeface="+mj-lt"/>
                <a:ea typeface="+mj-ea"/>
                <a:cs typeface="+mj-cs"/>
              </a:rPr>
              <a:t>Why does IFHOHYP need a policy committee?</a:t>
            </a:r>
          </a:p>
        </p:txBody>
      </p:sp>
      <p:sp>
        <p:nvSpPr>
          <p:cNvPr id="3" name="Platshållare för text 2">
            <a:extLst>
              <a:ext uri="{FF2B5EF4-FFF2-40B4-BE49-F238E27FC236}">
                <a16:creationId xmlns:a16="http://schemas.microsoft.com/office/drawing/2014/main" id="{B534C5F1-A32C-48F9-A9DA-89829CD8250D}"/>
              </a:ext>
            </a:extLst>
          </p:cNvPr>
          <p:cNvSpPr>
            <a:spLocks noGrp="1"/>
          </p:cNvSpPr>
          <p:nvPr>
            <p:ph type="body" idx="1"/>
          </p:nvPr>
        </p:nvSpPr>
        <p:spPr>
          <a:xfrm>
            <a:off x="1139635" y="2546161"/>
            <a:ext cx="3200451" cy="2985929"/>
          </a:xfrm>
        </p:spPr>
        <p:txBody>
          <a:bodyPr vert="horz" lIns="91440" tIns="45720" rIns="91440" bIns="45720" rtlCol="0" anchor="t">
            <a:normAutofit/>
          </a:bodyPr>
          <a:lstStyle/>
          <a:p>
            <a:pPr marR="0" lvl="0"/>
            <a:r>
              <a:rPr lang="en-US" sz="2400" b="0" i="0" u="none" strike="noStrike" baseline="0">
                <a:solidFill>
                  <a:srgbClr val="FEFFFF"/>
                </a:solidFill>
              </a:rPr>
              <a:t>Human rights is about policy</a:t>
            </a:r>
          </a:p>
          <a:p>
            <a:pPr marR="0" lvl="0"/>
            <a:r>
              <a:rPr lang="en-US" sz="2400" b="0" i="0" u="none" strike="noStrike" baseline="0">
                <a:solidFill>
                  <a:srgbClr val="FEFFFF"/>
                </a:solidFill>
              </a:rPr>
              <a:t>Free / affordable hearing aids is a political decision</a:t>
            </a:r>
          </a:p>
        </p:txBody>
      </p:sp>
      <p:pic>
        <p:nvPicPr>
          <p:cNvPr id="5" name="Bild 4">
            <a:extLst>
              <a:ext uri="{FF2B5EF4-FFF2-40B4-BE49-F238E27FC236}">
                <a16:creationId xmlns:a16="http://schemas.microsoft.com/office/drawing/2014/main" id="{1EC463D9-CC76-4D45-BDD2-081380E7FF5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641982" y="643467"/>
            <a:ext cx="5251646" cy="5251646"/>
          </a:xfrm>
          <a:prstGeom prst="rect">
            <a:avLst/>
          </a:prstGeom>
        </p:spPr>
      </p:pic>
    </p:spTree>
    <p:extLst>
      <p:ext uri="{BB962C8B-B14F-4D97-AF65-F5344CB8AC3E}">
        <p14:creationId xmlns:p14="http://schemas.microsoft.com/office/powerpoint/2010/main" val="33945533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DE7FFD28-545C-4C88-A2E7-152FB234C9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6100" y="349250"/>
            <a:ext cx="11099800" cy="18034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ubrik 1">
            <a:extLst>
              <a:ext uri="{FF2B5EF4-FFF2-40B4-BE49-F238E27FC236}">
                <a16:creationId xmlns:a16="http://schemas.microsoft.com/office/drawing/2014/main" id="{79CC759A-2F1B-470D-B9B5-8DB6E34ECEB2}"/>
              </a:ext>
            </a:extLst>
          </p:cNvPr>
          <p:cNvSpPr>
            <a:spLocks noGrp="1"/>
          </p:cNvSpPr>
          <p:nvPr>
            <p:ph type="title"/>
          </p:nvPr>
        </p:nvSpPr>
        <p:spPr>
          <a:xfrm>
            <a:off x="838200" y="588168"/>
            <a:ext cx="10515600" cy="1325563"/>
          </a:xfrm>
        </p:spPr>
        <p:txBody>
          <a:bodyPr vert="horz" lIns="91440" tIns="45720" rIns="91440" bIns="45720" rtlCol="0" anchor="ctr">
            <a:normAutofit/>
          </a:bodyPr>
          <a:lstStyle/>
          <a:p>
            <a:pPr marR="0" algn="ctr"/>
            <a:r>
              <a:rPr lang="en-US" sz="4600" b="0" i="0" u="none" strike="noStrike" kern="1200" baseline="0">
                <a:solidFill>
                  <a:srgbClr val="FFFFFF"/>
                </a:solidFill>
                <a:latin typeface="+mj-lt"/>
                <a:ea typeface="+mj-ea"/>
                <a:cs typeface="+mj-cs"/>
              </a:rPr>
              <a:t>What we do</a:t>
            </a:r>
          </a:p>
        </p:txBody>
      </p:sp>
      <p:graphicFrame>
        <p:nvGraphicFramePr>
          <p:cNvPr id="5" name="Platshållare för text 2">
            <a:extLst>
              <a:ext uri="{FF2B5EF4-FFF2-40B4-BE49-F238E27FC236}">
                <a16:creationId xmlns:a16="http://schemas.microsoft.com/office/drawing/2014/main" id="{766B3293-5AC3-4EAE-A850-EAACE577E70F}"/>
              </a:ext>
            </a:extLst>
          </p:cNvPr>
          <p:cNvGraphicFramePr/>
          <p:nvPr>
            <p:extLst>
              <p:ext uri="{D42A27DB-BD31-4B8C-83A1-F6EECF244321}">
                <p14:modId xmlns:p14="http://schemas.microsoft.com/office/powerpoint/2010/main" val="1885141815"/>
              </p:ext>
            </p:extLst>
          </p:nvPr>
        </p:nvGraphicFramePr>
        <p:xfrm>
          <a:off x="838200" y="2455101"/>
          <a:ext cx="10515600" cy="37218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4947709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B5FA7C47-B7C1-4D2E-AB49-ED23BA34BA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6">
            <a:extLst>
              <a:ext uri="{FF2B5EF4-FFF2-40B4-BE49-F238E27FC236}">
                <a16:creationId xmlns:a16="http://schemas.microsoft.com/office/drawing/2014/main" id="{596EE156-ABF1-4329-A6BA-03B4254E08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a:off x="521144" y="911116"/>
            <a:ext cx="687754"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Rectangle 8">
            <a:extLst>
              <a:ext uri="{FF2B5EF4-FFF2-40B4-BE49-F238E27FC236}">
                <a16:creationId xmlns:a16="http://schemas.microsoft.com/office/drawing/2014/main" id="{19B9933F-AAB3-444A-8BB5-9CA194A8BC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a:off x="0" y="1370435"/>
            <a:ext cx="527226"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7">
            <a:extLst>
              <a:ext uri="{FF2B5EF4-FFF2-40B4-BE49-F238E27FC236}">
                <a16:creationId xmlns:a16="http://schemas.microsoft.com/office/drawing/2014/main" id="{7D20183A-0B1D-4A1F-89B1-ADBEDBC6E5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a:off x="800164" y="643467"/>
            <a:ext cx="409371"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8">
            <a:extLst>
              <a:ext uri="{FF2B5EF4-FFF2-40B4-BE49-F238E27FC236}">
                <a16:creationId xmlns:a16="http://schemas.microsoft.com/office/drawing/2014/main" id="{131031D3-26CD-4214-A9A4-5857EFA15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795529" y="644382"/>
            <a:ext cx="3856024"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Rubrik 1">
            <a:extLst>
              <a:ext uri="{FF2B5EF4-FFF2-40B4-BE49-F238E27FC236}">
                <a16:creationId xmlns:a16="http://schemas.microsoft.com/office/drawing/2014/main" id="{5A3D193C-398E-47B3-9F7B-BEBFFF4DD3B4}"/>
              </a:ext>
            </a:extLst>
          </p:cNvPr>
          <p:cNvSpPr>
            <a:spLocks noGrp="1"/>
          </p:cNvSpPr>
          <p:nvPr>
            <p:ph type="title"/>
          </p:nvPr>
        </p:nvSpPr>
        <p:spPr>
          <a:xfrm>
            <a:off x="1146879" y="998002"/>
            <a:ext cx="3182940" cy="1471959"/>
          </a:xfrm>
        </p:spPr>
        <p:txBody>
          <a:bodyPr vert="horz" lIns="91440" tIns="45720" rIns="91440" bIns="45720" rtlCol="0" anchor="ctr">
            <a:normAutofit/>
          </a:bodyPr>
          <a:lstStyle/>
          <a:p>
            <a:pPr marR="0"/>
            <a:r>
              <a:rPr lang="en-US" sz="3600" b="0" i="0" u="none" strike="noStrike" kern="1200" baseline="0">
                <a:solidFill>
                  <a:srgbClr val="FFFFFF"/>
                </a:solidFill>
                <a:latin typeface="+mj-lt"/>
                <a:ea typeface="+mj-ea"/>
                <a:cs typeface="+mj-cs"/>
              </a:rPr>
              <a:t>Want to join?</a:t>
            </a:r>
          </a:p>
        </p:txBody>
      </p:sp>
      <p:sp>
        <p:nvSpPr>
          <p:cNvPr id="3" name="Platshållare för text 2">
            <a:extLst>
              <a:ext uri="{FF2B5EF4-FFF2-40B4-BE49-F238E27FC236}">
                <a16:creationId xmlns:a16="http://schemas.microsoft.com/office/drawing/2014/main" id="{250D40A1-076C-4FBC-A22E-927B022AD76D}"/>
              </a:ext>
            </a:extLst>
          </p:cNvPr>
          <p:cNvSpPr>
            <a:spLocks noGrp="1"/>
          </p:cNvSpPr>
          <p:nvPr>
            <p:ph type="body" idx="1"/>
          </p:nvPr>
        </p:nvSpPr>
        <p:spPr>
          <a:xfrm>
            <a:off x="1139635" y="2546161"/>
            <a:ext cx="3200451" cy="2985929"/>
          </a:xfrm>
        </p:spPr>
        <p:txBody>
          <a:bodyPr vert="horz" lIns="91440" tIns="45720" rIns="91440" bIns="45720" rtlCol="0" anchor="t">
            <a:normAutofit/>
          </a:bodyPr>
          <a:lstStyle/>
          <a:p>
            <a:r>
              <a:rPr lang="en-US" sz="2400">
                <a:solidFill>
                  <a:srgbClr val="FEFFFF"/>
                </a:solidFill>
              </a:rPr>
              <a:t>No educational requriments</a:t>
            </a:r>
          </a:p>
          <a:p>
            <a:r>
              <a:rPr lang="en-US" sz="2400">
                <a:solidFill>
                  <a:srgbClr val="FEFFFF"/>
                </a:solidFill>
              </a:rPr>
              <a:t>Only time and will </a:t>
            </a:r>
          </a:p>
        </p:txBody>
      </p:sp>
      <p:pic>
        <p:nvPicPr>
          <p:cNvPr id="5" name="Bild 4">
            <a:extLst>
              <a:ext uri="{FF2B5EF4-FFF2-40B4-BE49-F238E27FC236}">
                <a16:creationId xmlns:a16="http://schemas.microsoft.com/office/drawing/2014/main" id="{7574C46E-AF31-49E0-992E-F4C8D86ED76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641982" y="643467"/>
            <a:ext cx="5251646" cy="5251646"/>
          </a:xfrm>
          <a:prstGeom prst="rect">
            <a:avLst/>
          </a:prstGeom>
        </p:spPr>
      </p:pic>
    </p:spTree>
    <p:extLst>
      <p:ext uri="{BB962C8B-B14F-4D97-AF65-F5344CB8AC3E}">
        <p14:creationId xmlns:p14="http://schemas.microsoft.com/office/powerpoint/2010/main" val="2018378552"/>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CCB87178C190974E864C15A877977AD4" ma:contentTypeVersion="16" ma:contentTypeDescription="Skapa ett nytt dokument." ma:contentTypeScope="" ma:versionID="bdb596b3aafe75f0c959439828fe3d16">
  <xsd:schema xmlns:xsd="http://www.w3.org/2001/XMLSchema" xmlns:xs="http://www.w3.org/2001/XMLSchema" xmlns:p="http://schemas.microsoft.com/office/2006/metadata/properties" xmlns:ns1="http://schemas.microsoft.com/sharepoint/v3" xmlns:ns3="cd64e3e3-8d65-4589-9202-6366354828dc" xmlns:ns4="cc1f4940-6a05-436a-9817-a8a5f9b5f72e" targetNamespace="http://schemas.microsoft.com/office/2006/metadata/properties" ma:root="true" ma:fieldsID="3f3fd9511a02cdd56f5dbc5eb45fb6be" ns1:_="" ns3:_="" ns4:_="">
    <xsd:import namespace="http://schemas.microsoft.com/sharepoint/v3"/>
    <xsd:import namespace="cd64e3e3-8d65-4589-9202-6366354828dc"/>
    <xsd:import namespace="cc1f4940-6a05-436a-9817-a8a5f9b5f72e"/>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DateTaken" minOccurs="0"/>
                <xsd:element ref="ns3:MediaServiceOCR" minOccurs="0"/>
                <xsd:element ref="ns3:MediaServiceLocation" minOccurs="0"/>
                <xsd:element ref="ns4:SharedWithUsers" minOccurs="0"/>
                <xsd:element ref="ns4:SharedWithDetails" minOccurs="0"/>
                <xsd:element ref="ns4:SharingHintHash" minOccurs="0"/>
                <xsd:element ref="ns1:_ip_UnifiedCompliancePolicyProperties" minOccurs="0"/>
                <xsd:element ref="ns1:_ip_UnifiedCompliancePolicyUIAction" minOccurs="0"/>
                <xsd:element ref="ns3:MediaServiceGenerationTime" minOccurs="0"/>
                <xsd:element ref="ns3:MediaServiceEventHashCode" minOccurs="0"/>
                <xsd:element ref="ns3:MediaServiceAutoKeyPoints" minOccurs="0"/>
                <xsd:element ref="ns3:MediaServiceKeyPoints"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7" nillable="true" ma:displayName="Egenskaper för enhetlig efterlevnadsprincip" ma:hidden="true" ma:internalName="_ip_UnifiedCompliancePolicyProperties">
      <xsd:simpleType>
        <xsd:restriction base="dms:Note"/>
      </xsd:simpleType>
    </xsd:element>
    <xsd:element name="_ip_UnifiedCompliancePolicyUIAction" ma:index="18" nillable="true" ma:displayName="Gränssnittsåtgärd för enhetlig efterlevnadsprincip"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d64e3e3-8d65-4589-9202-6366354828d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DateTaken" ma:index="11" nillable="true" ma:displayName="MediaServiceDateTaken" ma:hidden="true" ma:internalName="MediaServiceDateTaken"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Location" ma:index="13" nillable="true" ma:displayName="MediaServiceLocation" ma:internalName="MediaServiceLocation" ma:readOnly="true">
      <xsd:simpleType>
        <xsd:restriction base="dms:Text"/>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MediaServiceAutoKeyPoints" ma:index="21" nillable="true" ma:displayName="MediaServiceAutoKeyPoints" ma:hidden="true" ma:internalName="MediaServiceAutoKeyPoints" ma:readOnly="true">
      <xsd:simpleType>
        <xsd:restriction base="dms:Note"/>
      </xsd:simpleType>
    </xsd:element>
    <xsd:element name="MediaServiceKeyPoints" ma:index="22" nillable="true" ma:displayName="KeyPoints" ma:internalName="MediaServiceKeyPoints" ma:readOnly="true">
      <xsd:simpleType>
        <xsd:restriction base="dms:Note">
          <xsd:maxLength value="255"/>
        </xsd:restriction>
      </xsd:simpleType>
    </xsd:element>
    <xsd:element name="MediaLengthInSeconds" ma:index="23"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cc1f4940-6a05-436a-9817-a8a5f9b5f72e" elementFormDefault="qualified">
    <xsd:import namespace="http://schemas.microsoft.com/office/2006/documentManagement/types"/>
    <xsd:import namespace="http://schemas.microsoft.com/office/infopath/2007/PartnerControls"/>
    <xsd:element name="SharedWithUsers" ma:index="14" nillable="true" ma:displayName="Dela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Delat med information" ma:internalName="SharedWithDetails" ma:readOnly="true">
      <xsd:simpleType>
        <xsd:restriction base="dms:Note">
          <xsd:maxLength value="255"/>
        </xsd:restriction>
      </xsd:simpleType>
    </xsd:element>
    <xsd:element name="SharingHintHash" ma:index="16" nillable="true" ma:displayName="Delar tips,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Props1.xml><?xml version="1.0" encoding="utf-8"?>
<ds:datastoreItem xmlns:ds="http://schemas.openxmlformats.org/officeDocument/2006/customXml" ds:itemID="{18694E2C-98AE-456A-A5F6-F0ECDF99A3F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cd64e3e3-8d65-4589-9202-6366354828dc"/>
    <ds:schemaRef ds:uri="cc1f4940-6a05-436a-9817-a8a5f9b5f72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4B13492-24EF-4F1E-9D88-58AD0D761585}">
  <ds:schemaRefs>
    <ds:schemaRef ds:uri="http://schemas.microsoft.com/sharepoint/v3/contenttype/forms"/>
  </ds:schemaRefs>
</ds:datastoreItem>
</file>

<file path=customXml/itemProps3.xml><?xml version="1.0" encoding="utf-8"?>
<ds:datastoreItem xmlns:ds="http://schemas.openxmlformats.org/officeDocument/2006/customXml" ds:itemID="{3E882FDA-C877-478C-95F9-9266B720C99E}">
  <ds:schemaRefs>
    <ds:schemaRef ds:uri="http://schemas.microsoft.com/sharepoint/v3"/>
    <ds:schemaRef ds:uri="http://purl.org/dc/dcmitype/"/>
    <ds:schemaRef ds:uri="http://schemas.microsoft.com/office/2006/documentManagement/types"/>
    <ds:schemaRef ds:uri="http://purl.org/dc/elements/1.1/"/>
    <ds:schemaRef ds:uri="http://www.w3.org/XML/1998/namespace"/>
    <ds:schemaRef ds:uri="cc1f4940-6a05-436a-9817-a8a5f9b5f72e"/>
    <ds:schemaRef ds:uri="http://purl.org/dc/terms/"/>
    <ds:schemaRef ds:uri="cd64e3e3-8d65-4589-9202-6366354828dc"/>
    <ds:schemaRef ds:uri="http://schemas.microsoft.com/office/infopath/2007/PartnerControls"/>
    <ds:schemaRef ds:uri="http://schemas.openxmlformats.org/package/2006/metadata/core-propertie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otalTime>9</TotalTime>
  <Words>617</Words>
  <Application>Microsoft Office PowerPoint</Application>
  <PresentationFormat>Widescreen</PresentationFormat>
  <Paragraphs>41</Paragraphs>
  <Slides>4</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Office-tema</vt:lpstr>
      <vt:lpstr>Policy committee</vt:lpstr>
      <vt:lpstr>Why does IFHOHYP need a policy committee?</vt:lpstr>
      <vt:lpstr>What we do</vt:lpstr>
      <vt:lpstr>Want to join?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Policy committe</dc:title>
  <dc:creator>Kave Noori</dc:creator>
  <cp:lastModifiedBy>Kave Noori</cp:lastModifiedBy>
  <cp:revision>3</cp:revision>
  <dcterms:created xsi:type="dcterms:W3CDTF">2021-01-30T16:37:41Z</dcterms:created>
  <dcterms:modified xsi:type="dcterms:W3CDTF">2021-07-03T21:25:05Z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0x010100CCB87178C190974E864C15A877977AD4</vt:lpwstr>
  </property>
</Properties>
</file>