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57" r:id="rId3"/>
    <p:sldId id="258" r:id="rId4"/>
    <p:sldId id="259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F43C56-543E-4A4E-9263-4DAF98BAD1EA}" v="85" dt="2021-07-09T12:14:24.8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55055" autoAdjust="0"/>
  </p:normalViewPr>
  <p:slideViewPr>
    <p:cSldViewPr snapToGrid="0">
      <p:cViewPr varScale="1">
        <p:scale>
          <a:sx n="60" d="100"/>
          <a:sy n="60" d="100"/>
        </p:scale>
        <p:origin x="18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ve Noori" userId="4d25bf52-1ba0-4ddb-9491-6033e2060e83" providerId="ADAL" clId="{23F43C56-543E-4A4E-9263-4DAF98BAD1EA}"/>
    <pc:docChg chg="undo custSel addSld modSld sldOrd">
      <pc:chgData name="Kave Noori" userId="4d25bf52-1ba0-4ddb-9491-6033e2060e83" providerId="ADAL" clId="{23F43C56-543E-4A4E-9263-4DAF98BAD1EA}" dt="2021-07-09T12:14:24.848" v="767" actId="20577"/>
      <pc:docMkLst>
        <pc:docMk/>
      </pc:docMkLst>
      <pc:sldChg chg="modSp">
        <pc:chgData name="Kave Noori" userId="4d25bf52-1ba0-4ddb-9491-6033e2060e83" providerId="ADAL" clId="{23F43C56-543E-4A4E-9263-4DAF98BAD1EA}" dt="2021-07-09T12:02:15.870" v="203" actId="20577"/>
        <pc:sldMkLst>
          <pc:docMk/>
          <pc:sldMk cId="2371498853" sldId="257"/>
        </pc:sldMkLst>
        <pc:graphicFrameChg chg="mod">
          <ac:chgData name="Kave Noori" userId="4d25bf52-1ba0-4ddb-9491-6033e2060e83" providerId="ADAL" clId="{23F43C56-543E-4A4E-9263-4DAF98BAD1EA}" dt="2021-07-09T12:02:15.870" v="203" actId="20577"/>
          <ac:graphicFrameMkLst>
            <pc:docMk/>
            <pc:sldMk cId="2371498853" sldId="257"/>
            <ac:graphicFrameMk id="5" creationId="{9171F079-9FBD-4CB0-994A-0F353276443E}"/>
          </ac:graphicFrameMkLst>
        </pc:graphicFrameChg>
      </pc:sldChg>
      <pc:sldChg chg="addSp delSp modSp mod setBg">
        <pc:chgData name="Kave Noori" userId="4d25bf52-1ba0-4ddb-9491-6033e2060e83" providerId="ADAL" clId="{23F43C56-543E-4A4E-9263-4DAF98BAD1EA}" dt="2021-07-09T11:28:59.737" v="167" actId="20577"/>
        <pc:sldMkLst>
          <pc:docMk/>
          <pc:sldMk cId="3865778986" sldId="261"/>
        </pc:sldMkLst>
        <pc:spChg chg="mod">
          <ac:chgData name="Kave Noori" userId="4d25bf52-1ba0-4ddb-9491-6033e2060e83" providerId="ADAL" clId="{23F43C56-543E-4A4E-9263-4DAF98BAD1EA}" dt="2021-07-09T11:26:16.775" v="53" actId="26606"/>
          <ac:spMkLst>
            <pc:docMk/>
            <pc:sldMk cId="3865778986" sldId="261"/>
            <ac:spMk id="2" creationId="{0872D4A2-EB22-4E6E-ACD1-5CA6A598382A}"/>
          </ac:spMkLst>
        </pc:spChg>
        <pc:spChg chg="del mod">
          <ac:chgData name="Kave Noori" userId="4d25bf52-1ba0-4ddb-9491-6033e2060e83" providerId="ADAL" clId="{23F43C56-543E-4A4E-9263-4DAF98BAD1EA}" dt="2021-07-09T11:26:16.775" v="53" actId="26606"/>
          <ac:spMkLst>
            <pc:docMk/>
            <pc:sldMk cId="3865778986" sldId="261"/>
            <ac:spMk id="3" creationId="{53373243-327D-4443-94E3-AB5D535E139C}"/>
          </ac:spMkLst>
        </pc:spChg>
        <pc:spChg chg="add">
          <ac:chgData name="Kave Noori" userId="4d25bf52-1ba0-4ddb-9491-6033e2060e83" providerId="ADAL" clId="{23F43C56-543E-4A4E-9263-4DAF98BAD1EA}" dt="2021-07-09T11:26:16.775" v="53" actId="26606"/>
          <ac:spMkLst>
            <pc:docMk/>
            <pc:sldMk cId="3865778986" sldId="261"/>
            <ac:spMk id="9" creationId="{B819A166-7571-4003-A6B8-B62034C3ED30}"/>
          </ac:spMkLst>
        </pc:spChg>
        <pc:graphicFrameChg chg="add mod">
          <ac:chgData name="Kave Noori" userId="4d25bf52-1ba0-4ddb-9491-6033e2060e83" providerId="ADAL" clId="{23F43C56-543E-4A4E-9263-4DAF98BAD1EA}" dt="2021-07-09T11:28:59.737" v="167" actId="20577"/>
          <ac:graphicFrameMkLst>
            <pc:docMk/>
            <pc:sldMk cId="3865778986" sldId="261"/>
            <ac:graphicFrameMk id="5" creationId="{95C052AE-11C7-4479-BA1C-9E3F393F589F}"/>
          </ac:graphicFrameMkLst>
        </pc:graphicFrameChg>
      </pc:sldChg>
      <pc:sldChg chg="addSp delSp modSp new mod setBg modNotesTx">
        <pc:chgData name="Kave Noori" userId="4d25bf52-1ba0-4ddb-9491-6033e2060e83" providerId="ADAL" clId="{23F43C56-543E-4A4E-9263-4DAF98BAD1EA}" dt="2021-07-09T12:14:24.848" v="767" actId="20577"/>
        <pc:sldMkLst>
          <pc:docMk/>
          <pc:sldMk cId="1027255317" sldId="263"/>
        </pc:sldMkLst>
        <pc:spChg chg="mod">
          <ac:chgData name="Kave Noori" userId="4d25bf52-1ba0-4ddb-9491-6033e2060e83" providerId="ADAL" clId="{23F43C56-543E-4A4E-9263-4DAF98BAD1EA}" dt="2021-07-09T12:11:45.473" v="656" actId="26606"/>
          <ac:spMkLst>
            <pc:docMk/>
            <pc:sldMk cId="1027255317" sldId="263"/>
            <ac:spMk id="2" creationId="{2ACF2050-1868-4832-90C3-0A55FEB7A826}"/>
          </ac:spMkLst>
        </pc:spChg>
        <pc:spChg chg="del">
          <ac:chgData name="Kave Noori" userId="4d25bf52-1ba0-4ddb-9491-6033e2060e83" providerId="ADAL" clId="{23F43C56-543E-4A4E-9263-4DAF98BAD1EA}" dt="2021-07-09T11:37:54.551" v="168" actId="478"/>
          <ac:spMkLst>
            <pc:docMk/>
            <pc:sldMk cId="1027255317" sldId="263"/>
            <ac:spMk id="3" creationId="{D11515D9-A2FA-45B0-A306-BDE934762CF3}"/>
          </ac:spMkLst>
        </pc:spChg>
        <pc:spChg chg="add mod ord">
          <ac:chgData name="Kave Noori" userId="4d25bf52-1ba0-4ddb-9491-6033e2060e83" providerId="ADAL" clId="{23F43C56-543E-4A4E-9263-4DAF98BAD1EA}" dt="2021-07-09T12:14:24.848" v="767" actId="20577"/>
          <ac:spMkLst>
            <pc:docMk/>
            <pc:sldMk cId="1027255317" sldId="263"/>
            <ac:spMk id="4" creationId="{2CFECF7B-12BA-46E4-A565-4AC14BD9569B}"/>
          </ac:spMkLst>
        </pc:spChg>
        <pc:spChg chg="add del">
          <ac:chgData name="Kave Noori" userId="4d25bf52-1ba0-4ddb-9491-6033e2060e83" providerId="ADAL" clId="{23F43C56-543E-4A4E-9263-4DAF98BAD1EA}" dt="2021-07-09T12:11:08.021" v="635" actId="26606"/>
          <ac:spMkLst>
            <pc:docMk/>
            <pc:sldMk cId="1027255317" sldId="263"/>
            <ac:spMk id="13" creationId="{81AEB8A9-B768-4E30-BA55-D919E6687343}"/>
          </ac:spMkLst>
        </pc:spChg>
        <pc:spChg chg="add del">
          <ac:chgData name="Kave Noori" userId="4d25bf52-1ba0-4ddb-9491-6033e2060e83" providerId="ADAL" clId="{23F43C56-543E-4A4E-9263-4DAF98BAD1EA}" dt="2021-07-09T12:11:09.867" v="637" actId="26606"/>
          <ac:spMkLst>
            <pc:docMk/>
            <pc:sldMk cId="1027255317" sldId="263"/>
            <ac:spMk id="15" creationId="{B2DD41CD-8F47-4F56-AD12-4E2FF7696987}"/>
          </ac:spMkLst>
        </pc:spChg>
        <pc:spChg chg="add del">
          <ac:chgData name="Kave Noori" userId="4d25bf52-1ba0-4ddb-9491-6033e2060e83" providerId="ADAL" clId="{23F43C56-543E-4A4E-9263-4DAF98BAD1EA}" dt="2021-07-09T12:11:09.867" v="637" actId="26606"/>
          <ac:spMkLst>
            <pc:docMk/>
            <pc:sldMk cId="1027255317" sldId="263"/>
            <ac:spMk id="16" creationId="{45D37F4E-DDB4-456B-97E0-9937730A039F}"/>
          </ac:spMkLst>
        </pc:spChg>
        <pc:spChg chg="add del">
          <ac:chgData name="Kave Noori" userId="4d25bf52-1ba0-4ddb-9491-6033e2060e83" providerId="ADAL" clId="{23F43C56-543E-4A4E-9263-4DAF98BAD1EA}" dt="2021-07-09T12:11:10.746" v="639" actId="26606"/>
          <ac:spMkLst>
            <pc:docMk/>
            <pc:sldMk cId="1027255317" sldId="263"/>
            <ac:spMk id="18" creationId="{2B566528-1B12-4246-9431-5C2D7D081168}"/>
          </ac:spMkLst>
        </pc:spChg>
        <pc:spChg chg="add del">
          <ac:chgData name="Kave Noori" userId="4d25bf52-1ba0-4ddb-9491-6033e2060e83" providerId="ADAL" clId="{23F43C56-543E-4A4E-9263-4DAF98BAD1EA}" dt="2021-07-09T12:11:12.748" v="641" actId="26606"/>
          <ac:spMkLst>
            <pc:docMk/>
            <pc:sldMk cId="1027255317" sldId="263"/>
            <ac:spMk id="25" creationId="{9427AF5F-9A0E-42B7-A252-FD64C9885F9C}"/>
          </ac:spMkLst>
        </pc:spChg>
        <pc:spChg chg="add del">
          <ac:chgData name="Kave Noori" userId="4d25bf52-1ba0-4ddb-9491-6033e2060e83" providerId="ADAL" clId="{23F43C56-543E-4A4E-9263-4DAF98BAD1EA}" dt="2021-07-09T12:11:14.944" v="643" actId="26606"/>
          <ac:spMkLst>
            <pc:docMk/>
            <pc:sldMk cId="1027255317" sldId="263"/>
            <ac:spMk id="27" creationId="{81AEB8A9-B768-4E30-BA55-D919E6687343}"/>
          </ac:spMkLst>
        </pc:spChg>
        <pc:spChg chg="add del">
          <ac:chgData name="Kave Noori" userId="4d25bf52-1ba0-4ddb-9491-6033e2060e83" providerId="ADAL" clId="{23F43C56-543E-4A4E-9263-4DAF98BAD1EA}" dt="2021-07-09T12:11:16.606" v="645" actId="26606"/>
          <ac:spMkLst>
            <pc:docMk/>
            <pc:sldMk cId="1027255317" sldId="263"/>
            <ac:spMk id="29" creationId="{B0C60769-5425-4CDA-B979-1B360DB8F3A8}"/>
          </ac:spMkLst>
        </pc:spChg>
        <pc:spChg chg="add del">
          <ac:chgData name="Kave Noori" userId="4d25bf52-1ba0-4ddb-9491-6033e2060e83" providerId="ADAL" clId="{23F43C56-543E-4A4E-9263-4DAF98BAD1EA}" dt="2021-07-09T12:11:31.779" v="654" actId="26606"/>
          <ac:spMkLst>
            <pc:docMk/>
            <pc:sldMk cId="1027255317" sldId="263"/>
            <ac:spMk id="31" creationId="{81AEB8A9-B768-4E30-BA55-D919E6687343}"/>
          </ac:spMkLst>
        </pc:spChg>
        <pc:spChg chg="add del">
          <ac:chgData name="Kave Noori" userId="4d25bf52-1ba0-4ddb-9491-6033e2060e83" providerId="ADAL" clId="{23F43C56-543E-4A4E-9263-4DAF98BAD1EA}" dt="2021-07-09T12:11:45.473" v="656" actId="26606"/>
          <ac:spMkLst>
            <pc:docMk/>
            <pc:sldMk cId="1027255317" sldId="263"/>
            <ac:spMk id="36" creationId="{3346177D-ADC4-4968-B747-5CFCD390B5B9}"/>
          </ac:spMkLst>
        </pc:spChg>
        <pc:spChg chg="add del">
          <ac:chgData name="Kave Noori" userId="4d25bf52-1ba0-4ddb-9491-6033e2060e83" providerId="ADAL" clId="{23F43C56-543E-4A4E-9263-4DAF98BAD1EA}" dt="2021-07-09T12:11:45.473" v="656" actId="26606"/>
          <ac:spMkLst>
            <pc:docMk/>
            <pc:sldMk cId="1027255317" sldId="263"/>
            <ac:spMk id="38" creationId="{0844A943-BF79-4FEA-ABB1-3BD54D236606}"/>
          </ac:spMkLst>
        </pc:spChg>
        <pc:spChg chg="add del">
          <ac:chgData name="Kave Noori" userId="4d25bf52-1ba0-4ddb-9491-6033e2060e83" providerId="ADAL" clId="{23F43C56-543E-4A4E-9263-4DAF98BAD1EA}" dt="2021-07-09T12:11:45.473" v="656" actId="26606"/>
          <ac:spMkLst>
            <pc:docMk/>
            <pc:sldMk cId="1027255317" sldId="263"/>
            <ac:spMk id="40" creationId="{6437CC72-F4A8-4DC3-AFAB-D22C482C8100}"/>
          </ac:spMkLst>
        </pc:spChg>
        <pc:spChg chg="add">
          <ac:chgData name="Kave Noori" userId="4d25bf52-1ba0-4ddb-9491-6033e2060e83" providerId="ADAL" clId="{23F43C56-543E-4A4E-9263-4DAF98BAD1EA}" dt="2021-07-09T12:11:45.473" v="656" actId="26606"/>
          <ac:spMkLst>
            <pc:docMk/>
            <pc:sldMk cId="1027255317" sldId="263"/>
            <ac:spMk id="45" creationId="{81AEB8A9-B768-4E30-BA55-D919E6687343}"/>
          </ac:spMkLst>
        </pc:spChg>
        <pc:grpChg chg="add del">
          <ac:chgData name="Kave Noori" userId="4d25bf52-1ba0-4ddb-9491-6033e2060e83" providerId="ADAL" clId="{23F43C56-543E-4A4E-9263-4DAF98BAD1EA}" dt="2021-07-09T12:11:10.746" v="639" actId="26606"/>
          <ac:grpSpMkLst>
            <pc:docMk/>
            <pc:sldMk cId="1027255317" sldId="263"/>
            <ac:grpSpMk id="19" creationId="{5995D10D-E9C9-47DB-AE7E-801FEF38F5C9}"/>
          </ac:grpSpMkLst>
        </pc:grpChg>
        <pc:grpChg chg="add del">
          <ac:chgData name="Kave Noori" userId="4d25bf52-1ba0-4ddb-9491-6033e2060e83" providerId="ADAL" clId="{23F43C56-543E-4A4E-9263-4DAF98BAD1EA}" dt="2021-07-09T12:11:10.746" v="639" actId="26606"/>
          <ac:grpSpMkLst>
            <pc:docMk/>
            <pc:sldMk cId="1027255317" sldId="263"/>
            <ac:grpSpMk id="22" creationId="{828A5161-06F1-46CF-8AD7-844680A59E13}"/>
          </ac:grpSpMkLst>
        </pc:grpChg>
        <pc:picChg chg="add del mod">
          <ac:chgData name="Kave Noori" userId="4d25bf52-1ba0-4ddb-9491-6033e2060e83" providerId="ADAL" clId="{23F43C56-543E-4A4E-9263-4DAF98BAD1EA}" dt="2021-07-09T12:06:04.947" v="336" actId="478"/>
          <ac:picMkLst>
            <pc:docMk/>
            <pc:sldMk cId="1027255317" sldId="263"/>
            <ac:picMk id="6" creationId="{FD845A45-F69A-422F-A3CF-DB03529F482F}"/>
          </ac:picMkLst>
        </pc:picChg>
        <pc:picChg chg="add mod ord">
          <ac:chgData name="Kave Noori" userId="4d25bf52-1ba0-4ddb-9491-6033e2060e83" providerId="ADAL" clId="{23F43C56-543E-4A4E-9263-4DAF98BAD1EA}" dt="2021-07-09T12:11:50.389" v="658" actId="14100"/>
          <ac:picMkLst>
            <pc:docMk/>
            <pc:sldMk cId="1027255317" sldId="263"/>
            <ac:picMk id="8" creationId="{44A71F86-68C4-483F-8E4A-C974376B87A0}"/>
          </ac:picMkLst>
        </pc:picChg>
        <pc:picChg chg="add del mod">
          <ac:chgData name="Kave Noori" userId="4d25bf52-1ba0-4ddb-9491-6033e2060e83" providerId="ADAL" clId="{23F43C56-543E-4A4E-9263-4DAF98BAD1EA}" dt="2021-07-09T12:05:39.291" v="331" actId="478"/>
          <ac:picMkLst>
            <pc:docMk/>
            <pc:sldMk cId="1027255317" sldId="263"/>
            <ac:picMk id="1026" creationId="{3F507F67-BC51-42C1-B070-499D15C78C8B}"/>
          </ac:picMkLst>
        </pc:picChg>
      </pc:sldChg>
      <pc:sldChg chg="addSp delSp modSp new mod ord setBg addAnim delAnim">
        <pc:chgData name="Kave Noori" userId="4d25bf52-1ba0-4ddb-9491-6033e2060e83" providerId="ADAL" clId="{23F43C56-543E-4A4E-9263-4DAF98BAD1EA}" dt="2021-07-09T12:01:56.373" v="202" actId="26606"/>
        <pc:sldMkLst>
          <pc:docMk/>
          <pc:sldMk cId="2336456796" sldId="264"/>
        </pc:sldMkLst>
        <pc:spChg chg="mod">
          <ac:chgData name="Kave Noori" userId="4d25bf52-1ba0-4ddb-9491-6033e2060e83" providerId="ADAL" clId="{23F43C56-543E-4A4E-9263-4DAF98BAD1EA}" dt="2021-07-09T12:01:56.373" v="202" actId="26606"/>
          <ac:spMkLst>
            <pc:docMk/>
            <pc:sldMk cId="2336456796" sldId="264"/>
            <ac:spMk id="2" creationId="{8FA75340-B225-4A84-AE27-C4EB37D85666}"/>
          </ac:spMkLst>
        </pc:spChg>
        <pc:spChg chg="del">
          <ac:chgData name="Kave Noori" userId="4d25bf52-1ba0-4ddb-9491-6033e2060e83" providerId="ADAL" clId="{23F43C56-543E-4A4E-9263-4DAF98BAD1EA}" dt="2021-07-09T12:01:28.917" v="198" actId="478"/>
          <ac:spMkLst>
            <pc:docMk/>
            <pc:sldMk cId="2336456796" sldId="264"/>
            <ac:spMk id="3" creationId="{7316992C-4AE6-4CC1-90B3-D17707975EEB}"/>
          </ac:spMkLst>
        </pc:spChg>
        <pc:spChg chg="add del">
          <ac:chgData name="Kave Noori" userId="4d25bf52-1ba0-4ddb-9491-6033e2060e83" providerId="ADAL" clId="{23F43C56-543E-4A4E-9263-4DAF98BAD1EA}" dt="2021-07-09T12:01:56.354" v="201" actId="26606"/>
          <ac:spMkLst>
            <pc:docMk/>
            <pc:sldMk cId="2336456796" sldId="264"/>
            <ac:spMk id="8" creationId="{9B7AD9F6-8CE7-4299-8FC6-328F4DCD3FF9}"/>
          </ac:spMkLst>
        </pc:spChg>
        <pc:spChg chg="add">
          <ac:chgData name="Kave Noori" userId="4d25bf52-1ba0-4ddb-9491-6033e2060e83" providerId="ADAL" clId="{23F43C56-543E-4A4E-9263-4DAF98BAD1EA}" dt="2021-07-09T12:01:56.373" v="202" actId="26606"/>
          <ac:spMkLst>
            <pc:docMk/>
            <pc:sldMk cId="2336456796" sldId="264"/>
            <ac:spMk id="9" creationId="{7905BA41-EE6E-4F80-8636-447F22DD729A}"/>
          </ac:spMkLst>
        </pc:spChg>
        <pc:spChg chg="add del">
          <ac:chgData name="Kave Noori" userId="4d25bf52-1ba0-4ddb-9491-6033e2060e83" providerId="ADAL" clId="{23F43C56-543E-4A4E-9263-4DAF98BAD1EA}" dt="2021-07-09T12:01:56.354" v="201" actId="26606"/>
          <ac:spMkLst>
            <pc:docMk/>
            <pc:sldMk cId="2336456796" sldId="264"/>
            <ac:spMk id="10" creationId="{F49775AF-8896-43EE-92C6-83497D6DC56F}"/>
          </ac:spMkLst>
        </pc:spChg>
        <pc:spChg chg="add">
          <ac:chgData name="Kave Noori" userId="4d25bf52-1ba0-4ddb-9491-6033e2060e83" providerId="ADAL" clId="{23F43C56-543E-4A4E-9263-4DAF98BAD1EA}" dt="2021-07-09T12:01:56.373" v="202" actId="26606"/>
          <ac:spMkLst>
            <pc:docMk/>
            <pc:sldMk cId="2336456796" sldId="264"/>
            <ac:spMk id="11" creationId="{CD7549B2-EE05-4558-8C64-AC46755F2B25}"/>
          </ac:spMkLst>
        </pc:spChg>
        <pc:picChg chg="add del">
          <ac:chgData name="Kave Noori" userId="4d25bf52-1ba0-4ddb-9491-6033e2060e83" providerId="ADAL" clId="{23F43C56-543E-4A4E-9263-4DAF98BAD1EA}" dt="2021-07-09T12:01:56.354" v="201" actId="26606"/>
          <ac:picMkLst>
            <pc:docMk/>
            <pc:sldMk cId="2336456796" sldId="264"/>
            <ac:picMk id="4" creationId="{FF6D1123-BF3B-434C-A03C-880899A319B4}"/>
          </ac:picMkLst>
        </pc:picChg>
        <pc:picChg chg="add">
          <ac:chgData name="Kave Noori" userId="4d25bf52-1ba0-4ddb-9491-6033e2060e83" providerId="ADAL" clId="{23F43C56-543E-4A4E-9263-4DAF98BAD1EA}" dt="2021-07-09T12:01:56.373" v="202" actId="26606"/>
          <ac:picMkLst>
            <pc:docMk/>
            <pc:sldMk cId="2336456796" sldId="264"/>
            <ac:picMk id="6" creationId="{64A2656A-132F-449A-901A-92DA4840A82F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1D5A54-2F9F-407D-9A94-C1F2FEB978E7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1746959-7BB1-48CF-A978-B135C9799ED8}">
      <dgm:prSet/>
      <dgm:spPr/>
      <dgm:t>
        <a:bodyPr/>
        <a:lstStyle/>
        <a:p>
          <a:r>
            <a:rPr lang="en-US" b="0" i="0" baseline="0"/>
            <a:t>Advantages of amending existing law</a:t>
          </a:r>
          <a:endParaRPr lang="en-US"/>
        </a:p>
      </dgm:t>
    </dgm:pt>
    <dgm:pt modelId="{A4EB83D2-E82F-4EF6-AFCF-8909385273C7}" type="parTrans" cxnId="{008BB2A7-E367-441E-B4E8-ADEF943741A0}">
      <dgm:prSet/>
      <dgm:spPr/>
      <dgm:t>
        <a:bodyPr/>
        <a:lstStyle/>
        <a:p>
          <a:endParaRPr lang="en-US"/>
        </a:p>
      </dgm:t>
    </dgm:pt>
    <dgm:pt modelId="{A64B378C-D52C-42A7-A2DD-520A9DAF1D73}" type="sibTrans" cxnId="{008BB2A7-E367-441E-B4E8-ADEF943741A0}">
      <dgm:prSet/>
      <dgm:spPr/>
      <dgm:t>
        <a:bodyPr/>
        <a:lstStyle/>
        <a:p>
          <a:endParaRPr lang="en-US"/>
        </a:p>
      </dgm:t>
    </dgm:pt>
    <dgm:pt modelId="{364894C4-9D24-4DA9-BEC9-E6E5A8FA1DA3}">
      <dgm:prSet/>
      <dgm:spPr/>
      <dgm:t>
        <a:bodyPr/>
        <a:lstStyle/>
        <a:p>
          <a:r>
            <a:rPr lang="en-US" b="0" i="0" baseline="0"/>
            <a:t>Quicker</a:t>
          </a:r>
          <a:endParaRPr lang="en-US"/>
        </a:p>
      </dgm:t>
    </dgm:pt>
    <dgm:pt modelId="{E8802298-C64C-4ACA-9BFC-6DA2AC28C671}" type="parTrans" cxnId="{FCA8D7CE-690E-4731-B40B-B36BD2766B48}">
      <dgm:prSet/>
      <dgm:spPr/>
      <dgm:t>
        <a:bodyPr/>
        <a:lstStyle/>
        <a:p>
          <a:endParaRPr lang="en-US"/>
        </a:p>
      </dgm:t>
    </dgm:pt>
    <dgm:pt modelId="{EB48B58D-768E-4792-9E7E-1CE68C8F720B}" type="sibTrans" cxnId="{FCA8D7CE-690E-4731-B40B-B36BD2766B48}">
      <dgm:prSet/>
      <dgm:spPr/>
      <dgm:t>
        <a:bodyPr/>
        <a:lstStyle/>
        <a:p>
          <a:endParaRPr lang="en-US"/>
        </a:p>
      </dgm:t>
    </dgm:pt>
    <dgm:pt modelId="{1DA3B674-756E-4F1B-9EE8-32BC64E76263}">
      <dgm:prSet/>
      <dgm:spPr/>
      <dgm:t>
        <a:bodyPr/>
        <a:lstStyle/>
        <a:p>
          <a:r>
            <a:rPr lang="en-US" b="0" i="0" baseline="0"/>
            <a:t>Don’t have to invent new legal definitions</a:t>
          </a:r>
          <a:endParaRPr lang="en-US"/>
        </a:p>
      </dgm:t>
    </dgm:pt>
    <dgm:pt modelId="{6C52A8A9-F7A5-46D2-A599-37673262B992}" type="parTrans" cxnId="{6298B624-7ECD-4C05-A208-61D352E30FD2}">
      <dgm:prSet/>
      <dgm:spPr/>
      <dgm:t>
        <a:bodyPr/>
        <a:lstStyle/>
        <a:p>
          <a:endParaRPr lang="en-US"/>
        </a:p>
      </dgm:t>
    </dgm:pt>
    <dgm:pt modelId="{8E4DFE69-9572-4684-B1A9-3114840ECA96}" type="sibTrans" cxnId="{6298B624-7ECD-4C05-A208-61D352E30FD2}">
      <dgm:prSet/>
      <dgm:spPr/>
      <dgm:t>
        <a:bodyPr/>
        <a:lstStyle/>
        <a:p>
          <a:endParaRPr lang="en-US"/>
        </a:p>
      </dgm:t>
    </dgm:pt>
    <dgm:pt modelId="{25A20B26-89E0-4977-B48F-4D4A6EC76421}">
      <dgm:prSet/>
      <dgm:spPr/>
      <dgm:t>
        <a:bodyPr/>
        <a:lstStyle/>
        <a:p>
          <a:r>
            <a:rPr lang="en-US" b="0" i="0" baseline="0" dirty="0"/>
            <a:t>Tractor</a:t>
          </a:r>
          <a:endParaRPr lang="en-US" dirty="0"/>
        </a:p>
      </dgm:t>
    </dgm:pt>
    <dgm:pt modelId="{79E9FEAB-238A-45B6-80AD-19C13F433188}" type="parTrans" cxnId="{4E57894E-BBB3-48B1-858F-0D9319A6A242}">
      <dgm:prSet/>
      <dgm:spPr/>
      <dgm:t>
        <a:bodyPr/>
        <a:lstStyle/>
        <a:p>
          <a:endParaRPr lang="en-US"/>
        </a:p>
      </dgm:t>
    </dgm:pt>
    <dgm:pt modelId="{3EC31F61-9A05-4FF4-9608-4A6708502E5A}" type="sibTrans" cxnId="{4E57894E-BBB3-48B1-858F-0D9319A6A242}">
      <dgm:prSet/>
      <dgm:spPr/>
      <dgm:t>
        <a:bodyPr/>
        <a:lstStyle/>
        <a:p>
          <a:endParaRPr lang="en-US"/>
        </a:p>
      </dgm:t>
    </dgm:pt>
    <dgm:pt modelId="{82DE531A-CF83-4027-8B9A-81CDE962B12C}">
      <dgm:prSet/>
      <dgm:spPr/>
      <dgm:t>
        <a:bodyPr/>
        <a:lstStyle/>
        <a:p>
          <a:r>
            <a:rPr lang="en-US" b="0" i="0" baseline="0"/>
            <a:t>Disadvantages</a:t>
          </a:r>
          <a:endParaRPr lang="en-US"/>
        </a:p>
      </dgm:t>
    </dgm:pt>
    <dgm:pt modelId="{360FDB97-80F1-4C91-B2A3-8FAD5C4877FF}" type="parTrans" cxnId="{BE3AA586-9228-4A95-A42D-648945F78A1A}">
      <dgm:prSet/>
      <dgm:spPr/>
      <dgm:t>
        <a:bodyPr/>
        <a:lstStyle/>
        <a:p>
          <a:endParaRPr lang="en-US"/>
        </a:p>
      </dgm:t>
    </dgm:pt>
    <dgm:pt modelId="{8B41AD7C-B4C9-4FD3-AD68-DF66E2AE8D5A}" type="sibTrans" cxnId="{BE3AA586-9228-4A95-A42D-648945F78A1A}">
      <dgm:prSet/>
      <dgm:spPr/>
      <dgm:t>
        <a:bodyPr/>
        <a:lstStyle/>
        <a:p>
          <a:endParaRPr lang="en-US"/>
        </a:p>
      </dgm:t>
    </dgm:pt>
    <dgm:pt modelId="{6189412A-853D-4B22-B1D9-AB47F1DF7E3F}">
      <dgm:prSet/>
      <dgm:spPr/>
      <dgm:t>
        <a:bodyPr/>
        <a:lstStyle/>
        <a:p>
          <a:r>
            <a:rPr lang="en-US" b="0" i="0" baseline="0"/>
            <a:t>The legal definitions can out of date or to your disadvantage</a:t>
          </a:r>
          <a:endParaRPr lang="en-US"/>
        </a:p>
      </dgm:t>
    </dgm:pt>
    <dgm:pt modelId="{31F91B88-FCC0-478D-AF7E-CC5D1442112A}" type="parTrans" cxnId="{B5A8A0E7-5901-4655-907F-68DE0743299D}">
      <dgm:prSet/>
      <dgm:spPr/>
      <dgm:t>
        <a:bodyPr/>
        <a:lstStyle/>
        <a:p>
          <a:endParaRPr lang="en-US"/>
        </a:p>
      </dgm:t>
    </dgm:pt>
    <dgm:pt modelId="{6E68A8D4-EB2C-4E32-B4C7-A6C92665BE1C}" type="sibTrans" cxnId="{B5A8A0E7-5901-4655-907F-68DE0743299D}">
      <dgm:prSet/>
      <dgm:spPr/>
      <dgm:t>
        <a:bodyPr/>
        <a:lstStyle/>
        <a:p>
          <a:endParaRPr lang="en-US"/>
        </a:p>
      </dgm:t>
    </dgm:pt>
    <dgm:pt modelId="{EA5DB032-9346-41BA-AFBA-8330F8C49D96}">
      <dgm:prSet/>
      <dgm:spPr/>
      <dgm:t>
        <a:bodyPr/>
        <a:lstStyle/>
        <a:p>
          <a:r>
            <a:rPr lang="en-US" b="0" i="1" baseline="0"/>
            <a:t>If the courts have set a restrictive precedent, it might stay even with the amendment</a:t>
          </a:r>
          <a:endParaRPr lang="en-US"/>
        </a:p>
      </dgm:t>
    </dgm:pt>
    <dgm:pt modelId="{8AB92711-678E-4DCA-8192-CFD68F64E9AF}" type="parTrans" cxnId="{85D629EF-4AEA-4B38-90B3-9E1E4C9EF4F4}">
      <dgm:prSet/>
      <dgm:spPr/>
      <dgm:t>
        <a:bodyPr/>
        <a:lstStyle/>
        <a:p>
          <a:endParaRPr lang="en-US"/>
        </a:p>
      </dgm:t>
    </dgm:pt>
    <dgm:pt modelId="{A4A9DAB5-F42E-4C23-8D9C-6CA7D3E287AC}" type="sibTrans" cxnId="{85D629EF-4AEA-4B38-90B3-9E1E4C9EF4F4}">
      <dgm:prSet/>
      <dgm:spPr/>
      <dgm:t>
        <a:bodyPr/>
        <a:lstStyle/>
        <a:p>
          <a:endParaRPr lang="en-US"/>
        </a:p>
      </dgm:t>
    </dgm:pt>
    <dgm:pt modelId="{5C328302-0288-4345-8526-B8B3AD788A66}" type="pres">
      <dgm:prSet presAssocID="{121D5A54-2F9F-407D-9A94-C1F2FEB978E7}" presName="linear" presStyleCnt="0">
        <dgm:presLayoutVars>
          <dgm:dir/>
          <dgm:animLvl val="lvl"/>
          <dgm:resizeHandles val="exact"/>
        </dgm:presLayoutVars>
      </dgm:prSet>
      <dgm:spPr/>
    </dgm:pt>
    <dgm:pt modelId="{0678C63A-B1BD-4B21-94CB-15A13339BE2F}" type="pres">
      <dgm:prSet presAssocID="{A1746959-7BB1-48CF-A978-B135C9799ED8}" presName="parentLin" presStyleCnt="0"/>
      <dgm:spPr/>
    </dgm:pt>
    <dgm:pt modelId="{9B2AF4BC-A59A-421E-ACDD-6687975AE0B2}" type="pres">
      <dgm:prSet presAssocID="{A1746959-7BB1-48CF-A978-B135C9799ED8}" presName="parentLeftMargin" presStyleLbl="node1" presStyleIdx="0" presStyleCnt="2"/>
      <dgm:spPr/>
    </dgm:pt>
    <dgm:pt modelId="{A160758B-726E-4849-B079-82F8BFD29F38}" type="pres">
      <dgm:prSet presAssocID="{A1746959-7BB1-48CF-A978-B135C9799ED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F3B94F2-17CA-4315-B485-F4BCFA245A66}" type="pres">
      <dgm:prSet presAssocID="{A1746959-7BB1-48CF-A978-B135C9799ED8}" presName="negativeSpace" presStyleCnt="0"/>
      <dgm:spPr/>
    </dgm:pt>
    <dgm:pt modelId="{49996A94-8DE4-4300-AA48-03997FF7DFA8}" type="pres">
      <dgm:prSet presAssocID="{A1746959-7BB1-48CF-A978-B135C9799ED8}" presName="childText" presStyleLbl="conFgAcc1" presStyleIdx="0" presStyleCnt="2">
        <dgm:presLayoutVars>
          <dgm:bulletEnabled val="1"/>
        </dgm:presLayoutVars>
      </dgm:prSet>
      <dgm:spPr/>
    </dgm:pt>
    <dgm:pt modelId="{78D86587-177A-4101-92C2-85BCBACA5FCD}" type="pres">
      <dgm:prSet presAssocID="{A64B378C-D52C-42A7-A2DD-520A9DAF1D73}" presName="spaceBetweenRectangles" presStyleCnt="0"/>
      <dgm:spPr/>
    </dgm:pt>
    <dgm:pt modelId="{8B38848F-1561-4AC6-A068-BA2CF4A92376}" type="pres">
      <dgm:prSet presAssocID="{82DE531A-CF83-4027-8B9A-81CDE962B12C}" presName="parentLin" presStyleCnt="0"/>
      <dgm:spPr/>
    </dgm:pt>
    <dgm:pt modelId="{EC5B99FE-B7C2-46E9-B13C-B1C48B52BD47}" type="pres">
      <dgm:prSet presAssocID="{82DE531A-CF83-4027-8B9A-81CDE962B12C}" presName="parentLeftMargin" presStyleLbl="node1" presStyleIdx="0" presStyleCnt="2"/>
      <dgm:spPr/>
    </dgm:pt>
    <dgm:pt modelId="{268C412E-0294-4DAF-A3F6-F646D7260562}" type="pres">
      <dgm:prSet presAssocID="{82DE531A-CF83-4027-8B9A-81CDE962B12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9D7C739-661D-4F05-9E59-88291881E0E9}" type="pres">
      <dgm:prSet presAssocID="{82DE531A-CF83-4027-8B9A-81CDE962B12C}" presName="negativeSpace" presStyleCnt="0"/>
      <dgm:spPr/>
    </dgm:pt>
    <dgm:pt modelId="{24E5FC2F-61A9-40A3-926C-0C46C476D19A}" type="pres">
      <dgm:prSet presAssocID="{82DE531A-CF83-4027-8B9A-81CDE962B12C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90B92301-F368-40C2-A330-96DE4800D241}" type="presOf" srcId="{1DA3B674-756E-4F1B-9EE8-32BC64E76263}" destId="{49996A94-8DE4-4300-AA48-03997FF7DFA8}" srcOrd="0" destOrd="1" presId="urn:microsoft.com/office/officeart/2005/8/layout/list1"/>
    <dgm:cxn modelId="{A2A7EE03-2E03-4618-B75A-3B66B820B69D}" type="presOf" srcId="{364894C4-9D24-4DA9-BEC9-E6E5A8FA1DA3}" destId="{49996A94-8DE4-4300-AA48-03997FF7DFA8}" srcOrd="0" destOrd="0" presId="urn:microsoft.com/office/officeart/2005/8/layout/list1"/>
    <dgm:cxn modelId="{E8BF4707-3A5B-48F4-99DF-01179C413B8A}" type="presOf" srcId="{A1746959-7BB1-48CF-A978-B135C9799ED8}" destId="{9B2AF4BC-A59A-421E-ACDD-6687975AE0B2}" srcOrd="0" destOrd="0" presId="urn:microsoft.com/office/officeart/2005/8/layout/list1"/>
    <dgm:cxn modelId="{6298B624-7ECD-4C05-A208-61D352E30FD2}" srcId="{A1746959-7BB1-48CF-A978-B135C9799ED8}" destId="{1DA3B674-756E-4F1B-9EE8-32BC64E76263}" srcOrd="1" destOrd="0" parTransId="{6C52A8A9-F7A5-46D2-A599-37673262B992}" sibTransId="{8E4DFE69-9572-4684-B1A9-3114840ECA96}"/>
    <dgm:cxn modelId="{4E57894E-BBB3-48B1-858F-0D9319A6A242}" srcId="{A1746959-7BB1-48CF-A978-B135C9799ED8}" destId="{25A20B26-89E0-4977-B48F-4D4A6EC76421}" srcOrd="2" destOrd="0" parTransId="{79E9FEAB-238A-45B6-80AD-19C13F433188}" sibTransId="{3EC31F61-9A05-4FF4-9608-4A6708502E5A}"/>
    <dgm:cxn modelId="{9961A67E-9FF1-47D2-A1CE-B0D746378CAA}" type="presOf" srcId="{121D5A54-2F9F-407D-9A94-C1F2FEB978E7}" destId="{5C328302-0288-4345-8526-B8B3AD788A66}" srcOrd="0" destOrd="0" presId="urn:microsoft.com/office/officeart/2005/8/layout/list1"/>
    <dgm:cxn modelId="{BE3AA586-9228-4A95-A42D-648945F78A1A}" srcId="{121D5A54-2F9F-407D-9A94-C1F2FEB978E7}" destId="{82DE531A-CF83-4027-8B9A-81CDE962B12C}" srcOrd="1" destOrd="0" parTransId="{360FDB97-80F1-4C91-B2A3-8FAD5C4877FF}" sibTransId="{8B41AD7C-B4C9-4FD3-AD68-DF66E2AE8D5A}"/>
    <dgm:cxn modelId="{AD024D90-94DD-44B0-B582-2F2A7756E253}" type="presOf" srcId="{82DE531A-CF83-4027-8B9A-81CDE962B12C}" destId="{268C412E-0294-4DAF-A3F6-F646D7260562}" srcOrd="1" destOrd="0" presId="urn:microsoft.com/office/officeart/2005/8/layout/list1"/>
    <dgm:cxn modelId="{008BB2A7-E367-441E-B4E8-ADEF943741A0}" srcId="{121D5A54-2F9F-407D-9A94-C1F2FEB978E7}" destId="{A1746959-7BB1-48CF-A978-B135C9799ED8}" srcOrd="0" destOrd="0" parTransId="{A4EB83D2-E82F-4EF6-AFCF-8909385273C7}" sibTransId="{A64B378C-D52C-42A7-A2DD-520A9DAF1D73}"/>
    <dgm:cxn modelId="{C71E83BA-D56B-42D7-A378-93B864D89797}" type="presOf" srcId="{6189412A-853D-4B22-B1D9-AB47F1DF7E3F}" destId="{24E5FC2F-61A9-40A3-926C-0C46C476D19A}" srcOrd="0" destOrd="0" presId="urn:microsoft.com/office/officeart/2005/8/layout/list1"/>
    <dgm:cxn modelId="{A90341C3-DDFC-4E1F-9FCC-FF15CC4AC58F}" type="presOf" srcId="{25A20B26-89E0-4977-B48F-4D4A6EC76421}" destId="{49996A94-8DE4-4300-AA48-03997FF7DFA8}" srcOrd="0" destOrd="2" presId="urn:microsoft.com/office/officeart/2005/8/layout/list1"/>
    <dgm:cxn modelId="{F26504C8-2B83-449D-9862-725EEE5558D8}" type="presOf" srcId="{A1746959-7BB1-48CF-A978-B135C9799ED8}" destId="{A160758B-726E-4849-B079-82F8BFD29F38}" srcOrd="1" destOrd="0" presId="urn:microsoft.com/office/officeart/2005/8/layout/list1"/>
    <dgm:cxn modelId="{FCA8D7CE-690E-4731-B40B-B36BD2766B48}" srcId="{A1746959-7BB1-48CF-A978-B135C9799ED8}" destId="{364894C4-9D24-4DA9-BEC9-E6E5A8FA1DA3}" srcOrd="0" destOrd="0" parTransId="{E8802298-C64C-4ACA-9BFC-6DA2AC28C671}" sibTransId="{EB48B58D-768E-4792-9E7E-1CE68C8F720B}"/>
    <dgm:cxn modelId="{1824C7D8-B947-4D3B-BC4F-67AC7FFE48D9}" type="presOf" srcId="{82DE531A-CF83-4027-8B9A-81CDE962B12C}" destId="{EC5B99FE-B7C2-46E9-B13C-B1C48B52BD47}" srcOrd="0" destOrd="0" presId="urn:microsoft.com/office/officeart/2005/8/layout/list1"/>
    <dgm:cxn modelId="{B5A8A0E7-5901-4655-907F-68DE0743299D}" srcId="{82DE531A-CF83-4027-8B9A-81CDE962B12C}" destId="{6189412A-853D-4B22-B1D9-AB47F1DF7E3F}" srcOrd="0" destOrd="0" parTransId="{31F91B88-FCC0-478D-AF7E-CC5D1442112A}" sibTransId="{6E68A8D4-EB2C-4E32-B4C7-A6C92665BE1C}"/>
    <dgm:cxn modelId="{85D629EF-4AEA-4B38-90B3-9E1E4C9EF4F4}" srcId="{6189412A-853D-4B22-B1D9-AB47F1DF7E3F}" destId="{EA5DB032-9346-41BA-AFBA-8330F8C49D96}" srcOrd="0" destOrd="0" parTransId="{8AB92711-678E-4DCA-8192-CFD68F64E9AF}" sibTransId="{A4A9DAB5-F42E-4C23-8D9C-6CA7D3E287AC}"/>
    <dgm:cxn modelId="{5503F9FD-DA5D-4931-AA3C-CDFD074B8A29}" type="presOf" srcId="{EA5DB032-9346-41BA-AFBA-8330F8C49D96}" destId="{24E5FC2F-61A9-40A3-926C-0C46C476D19A}" srcOrd="0" destOrd="1" presId="urn:microsoft.com/office/officeart/2005/8/layout/list1"/>
    <dgm:cxn modelId="{2FCB7661-9AEB-4C7A-A6FE-BC189646B9C1}" type="presParOf" srcId="{5C328302-0288-4345-8526-B8B3AD788A66}" destId="{0678C63A-B1BD-4B21-94CB-15A13339BE2F}" srcOrd="0" destOrd="0" presId="urn:microsoft.com/office/officeart/2005/8/layout/list1"/>
    <dgm:cxn modelId="{3DB61C20-43DD-4152-B416-0E601287D126}" type="presParOf" srcId="{0678C63A-B1BD-4B21-94CB-15A13339BE2F}" destId="{9B2AF4BC-A59A-421E-ACDD-6687975AE0B2}" srcOrd="0" destOrd="0" presId="urn:microsoft.com/office/officeart/2005/8/layout/list1"/>
    <dgm:cxn modelId="{5F606BC2-8D88-40AD-A8BC-4194BDDEE830}" type="presParOf" srcId="{0678C63A-B1BD-4B21-94CB-15A13339BE2F}" destId="{A160758B-726E-4849-B079-82F8BFD29F38}" srcOrd="1" destOrd="0" presId="urn:microsoft.com/office/officeart/2005/8/layout/list1"/>
    <dgm:cxn modelId="{6C086A97-985E-4463-99F6-364F3BB460E5}" type="presParOf" srcId="{5C328302-0288-4345-8526-B8B3AD788A66}" destId="{2F3B94F2-17CA-4315-B485-F4BCFA245A66}" srcOrd="1" destOrd="0" presId="urn:microsoft.com/office/officeart/2005/8/layout/list1"/>
    <dgm:cxn modelId="{1ED5ACF5-1F12-46EC-9AF3-C2DB9485C67D}" type="presParOf" srcId="{5C328302-0288-4345-8526-B8B3AD788A66}" destId="{49996A94-8DE4-4300-AA48-03997FF7DFA8}" srcOrd="2" destOrd="0" presId="urn:microsoft.com/office/officeart/2005/8/layout/list1"/>
    <dgm:cxn modelId="{1C3EBAC1-7CCB-453B-8CBD-6792C58CFA53}" type="presParOf" srcId="{5C328302-0288-4345-8526-B8B3AD788A66}" destId="{78D86587-177A-4101-92C2-85BCBACA5FCD}" srcOrd="3" destOrd="0" presId="urn:microsoft.com/office/officeart/2005/8/layout/list1"/>
    <dgm:cxn modelId="{AD9B319D-9EBA-429C-A1FC-7003D0F4FDFD}" type="presParOf" srcId="{5C328302-0288-4345-8526-B8B3AD788A66}" destId="{8B38848F-1561-4AC6-A068-BA2CF4A92376}" srcOrd="4" destOrd="0" presId="urn:microsoft.com/office/officeart/2005/8/layout/list1"/>
    <dgm:cxn modelId="{FE3B1FB1-8281-4B87-887B-74C16846B215}" type="presParOf" srcId="{8B38848F-1561-4AC6-A068-BA2CF4A92376}" destId="{EC5B99FE-B7C2-46E9-B13C-B1C48B52BD47}" srcOrd="0" destOrd="0" presId="urn:microsoft.com/office/officeart/2005/8/layout/list1"/>
    <dgm:cxn modelId="{A461C67C-A4A2-4D39-AE57-3F680A4A4CDD}" type="presParOf" srcId="{8B38848F-1561-4AC6-A068-BA2CF4A92376}" destId="{268C412E-0294-4DAF-A3F6-F646D7260562}" srcOrd="1" destOrd="0" presId="urn:microsoft.com/office/officeart/2005/8/layout/list1"/>
    <dgm:cxn modelId="{F46CBC87-2958-4B55-BA74-2782926AADCE}" type="presParOf" srcId="{5C328302-0288-4345-8526-B8B3AD788A66}" destId="{E9D7C739-661D-4F05-9E59-88291881E0E9}" srcOrd="5" destOrd="0" presId="urn:microsoft.com/office/officeart/2005/8/layout/list1"/>
    <dgm:cxn modelId="{B2FEB9CC-5EA9-4666-8649-97F8EEDAEBBF}" type="presParOf" srcId="{5C328302-0288-4345-8526-B8B3AD788A66}" destId="{24E5FC2F-61A9-40A3-926C-0C46C476D19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438402-2939-4C19-9479-733B8804CE7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B4E06E1-D1EE-40AE-BBE8-0F38A3A727D4}">
      <dgm:prSet/>
      <dgm:spPr/>
      <dgm:t>
        <a:bodyPr/>
        <a:lstStyle/>
        <a:p>
          <a:r>
            <a:rPr lang="en-US" b="0" i="0" baseline="0"/>
            <a:t>Get help from someone who knows law, if you can</a:t>
          </a:r>
          <a:endParaRPr lang="en-US"/>
        </a:p>
      </dgm:t>
    </dgm:pt>
    <dgm:pt modelId="{E89B01C6-A63B-455E-9215-1FB533D9E81A}" type="parTrans" cxnId="{17A01388-04DD-4491-AF32-78510A7515C1}">
      <dgm:prSet/>
      <dgm:spPr/>
      <dgm:t>
        <a:bodyPr/>
        <a:lstStyle/>
        <a:p>
          <a:endParaRPr lang="en-US"/>
        </a:p>
      </dgm:t>
    </dgm:pt>
    <dgm:pt modelId="{AFC927D5-2366-47AA-A665-D0537B24016C}" type="sibTrans" cxnId="{17A01388-04DD-4491-AF32-78510A7515C1}">
      <dgm:prSet/>
      <dgm:spPr/>
      <dgm:t>
        <a:bodyPr/>
        <a:lstStyle/>
        <a:p>
          <a:endParaRPr lang="en-US"/>
        </a:p>
      </dgm:t>
    </dgm:pt>
    <dgm:pt modelId="{B5D0D5D0-4178-40C8-A210-E5BD9435E7F6}">
      <dgm:prSet/>
      <dgm:spPr/>
      <dgm:t>
        <a:bodyPr/>
        <a:lstStyle/>
        <a:p>
          <a:r>
            <a:rPr lang="en-US" b="0" i="0" baseline="0"/>
            <a:t>Analyze the law in question. Is it too broken to be fixed?</a:t>
          </a:r>
          <a:endParaRPr lang="en-US"/>
        </a:p>
      </dgm:t>
    </dgm:pt>
    <dgm:pt modelId="{E412CBB3-131D-4B52-8A87-BD51A946677A}" type="parTrans" cxnId="{E4E8A5E6-1E6D-4F03-BD85-078B11B2B268}">
      <dgm:prSet/>
      <dgm:spPr/>
      <dgm:t>
        <a:bodyPr/>
        <a:lstStyle/>
        <a:p>
          <a:endParaRPr lang="en-US"/>
        </a:p>
      </dgm:t>
    </dgm:pt>
    <dgm:pt modelId="{9E7E65AB-6E28-4D00-905A-10AE3AE78BC7}" type="sibTrans" cxnId="{E4E8A5E6-1E6D-4F03-BD85-078B11B2B268}">
      <dgm:prSet/>
      <dgm:spPr/>
      <dgm:t>
        <a:bodyPr/>
        <a:lstStyle/>
        <a:p>
          <a:endParaRPr lang="en-US"/>
        </a:p>
      </dgm:t>
    </dgm:pt>
    <dgm:pt modelId="{62AEA507-1095-41CD-9A8D-BB4DCFFB6A47}">
      <dgm:prSet/>
      <dgm:spPr/>
      <dgm:t>
        <a:bodyPr/>
        <a:lstStyle/>
        <a:p>
          <a:r>
            <a:rPr lang="en-US" b="0" i="0" baseline="0"/>
            <a:t>Learn the legislative process of your country</a:t>
          </a:r>
          <a:endParaRPr lang="en-US"/>
        </a:p>
      </dgm:t>
    </dgm:pt>
    <dgm:pt modelId="{BDB6B8F6-66CB-416B-B153-A7B92B0D7F16}" type="parTrans" cxnId="{98257423-2307-402F-82A3-D86C2B1C4D3B}">
      <dgm:prSet/>
      <dgm:spPr/>
      <dgm:t>
        <a:bodyPr/>
        <a:lstStyle/>
        <a:p>
          <a:endParaRPr lang="en-US"/>
        </a:p>
      </dgm:t>
    </dgm:pt>
    <dgm:pt modelId="{1944AB3D-D307-4E1D-ACCA-35DBBACE679A}" type="sibTrans" cxnId="{98257423-2307-402F-82A3-D86C2B1C4D3B}">
      <dgm:prSet/>
      <dgm:spPr/>
      <dgm:t>
        <a:bodyPr/>
        <a:lstStyle/>
        <a:p>
          <a:endParaRPr lang="en-US"/>
        </a:p>
      </dgm:t>
    </dgm:pt>
    <dgm:pt modelId="{BE87A0A0-D665-4620-872A-FF00425DBB30}">
      <dgm:prSet/>
      <dgm:spPr/>
      <dgm:t>
        <a:bodyPr/>
        <a:lstStyle/>
        <a:p>
          <a:r>
            <a:rPr lang="en-US" b="0" i="0" baseline="0"/>
            <a:t>How is or difficult is it to pass new legislation?</a:t>
          </a:r>
          <a:endParaRPr lang="en-US"/>
        </a:p>
      </dgm:t>
    </dgm:pt>
    <dgm:pt modelId="{15825F7D-5CB7-4BD2-893A-C435C1870A1B}" type="parTrans" cxnId="{01C07C47-48FE-44A5-BDC5-DB25DB5B607C}">
      <dgm:prSet/>
      <dgm:spPr/>
      <dgm:t>
        <a:bodyPr/>
        <a:lstStyle/>
        <a:p>
          <a:endParaRPr lang="en-US"/>
        </a:p>
      </dgm:t>
    </dgm:pt>
    <dgm:pt modelId="{2227B44F-642D-48A4-8CF3-7CE924528091}" type="sibTrans" cxnId="{01C07C47-48FE-44A5-BDC5-DB25DB5B607C}">
      <dgm:prSet/>
      <dgm:spPr/>
      <dgm:t>
        <a:bodyPr/>
        <a:lstStyle/>
        <a:p>
          <a:endParaRPr lang="en-US"/>
        </a:p>
      </dgm:t>
    </dgm:pt>
    <dgm:pt modelId="{4E8294DA-0282-4F2A-8B48-73F4B51573C7}" type="pres">
      <dgm:prSet presAssocID="{1C438402-2939-4C19-9479-733B8804CE7B}" presName="linear" presStyleCnt="0">
        <dgm:presLayoutVars>
          <dgm:animLvl val="lvl"/>
          <dgm:resizeHandles val="exact"/>
        </dgm:presLayoutVars>
      </dgm:prSet>
      <dgm:spPr/>
    </dgm:pt>
    <dgm:pt modelId="{B1A26A78-66C9-4D42-BFFF-869CBA17D98F}" type="pres">
      <dgm:prSet presAssocID="{1B4E06E1-D1EE-40AE-BBE8-0F38A3A727D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E919B8F-79BD-4236-A396-E713027E0A3A}" type="pres">
      <dgm:prSet presAssocID="{1B4E06E1-D1EE-40AE-BBE8-0F38A3A727D4}" presName="childText" presStyleLbl="revTx" presStyleIdx="0" presStyleCnt="2">
        <dgm:presLayoutVars>
          <dgm:bulletEnabled val="1"/>
        </dgm:presLayoutVars>
      </dgm:prSet>
      <dgm:spPr/>
    </dgm:pt>
    <dgm:pt modelId="{17F3A1C7-03E7-4EC1-9349-DEFA9075E176}" type="pres">
      <dgm:prSet presAssocID="{62AEA507-1095-41CD-9A8D-BB4DCFFB6A4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68992BB-932D-4F54-AFD6-6A9B1B466D58}" type="pres">
      <dgm:prSet presAssocID="{62AEA507-1095-41CD-9A8D-BB4DCFFB6A47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136E5B0F-C38E-4298-A844-59AC16EF74FB}" type="presOf" srcId="{1C438402-2939-4C19-9479-733B8804CE7B}" destId="{4E8294DA-0282-4F2A-8B48-73F4B51573C7}" srcOrd="0" destOrd="0" presId="urn:microsoft.com/office/officeart/2005/8/layout/vList2"/>
    <dgm:cxn modelId="{98257423-2307-402F-82A3-D86C2B1C4D3B}" srcId="{1C438402-2939-4C19-9479-733B8804CE7B}" destId="{62AEA507-1095-41CD-9A8D-BB4DCFFB6A47}" srcOrd="1" destOrd="0" parTransId="{BDB6B8F6-66CB-416B-B153-A7B92B0D7F16}" sibTransId="{1944AB3D-D307-4E1D-ACCA-35DBBACE679A}"/>
    <dgm:cxn modelId="{338B1F34-03D1-4A1F-B371-5819C87A40F8}" type="presOf" srcId="{62AEA507-1095-41CD-9A8D-BB4DCFFB6A47}" destId="{17F3A1C7-03E7-4EC1-9349-DEFA9075E176}" srcOrd="0" destOrd="0" presId="urn:microsoft.com/office/officeart/2005/8/layout/vList2"/>
    <dgm:cxn modelId="{4D74FD66-EED3-441A-A115-B163FD736ECD}" type="presOf" srcId="{1B4E06E1-D1EE-40AE-BBE8-0F38A3A727D4}" destId="{B1A26A78-66C9-4D42-BFFF-869CBA17D98F}" srcOrd="0" destOrd="0" presId="urn:microsoft.com/office/officeart/2005/8/layout/vList2"/>
    <dgm:cxn modelId="{01C07C47-48FE-44A5-BDC5-DB25DB5B607C}" srcId="{62AEA507-1095-41CD-9A8D-BB4DCFFB6A47}" destId="{BE87A0A0-D665-4620-872A-FF00425DBB30}" srcOrd="0" destOrd="0" parTransId="{15825F7D-5CB7-4BD2-893A-C435C1870A1B}" sibTransId="{2227B44F-642D-48A4-8CF3-7CE924528091}"/>
    <dgm:cxn modelId="{17A01388-04DD-4491-AF32-78510A7515C1}" srcId="{1C438402-2939-4C19-9479-733B8804CE7B}" destId="{1B4E06E1-D1EE-40AE-BBE8-0F38A3A727D4}" srcOrd="0" destOrd="0" parTransId="{E89B01C6-A63B-455E-9215-1FB533D9E81A}" sibTransId="{AFC927D5-2366-47AA-A665-D0537B24016C}"/>
    <dgm:cxn modelId="{1BE514BB-9E78-414E-897B-B65214C2A586}" type="presOf" srcId="{B5D0D5D0-4178-40C8-A210-E5BD9435E7F6}" destId="{EE919B8F-79BD-4236-A396-E713027E0A3A}" srcOrd="0" destOrd="0" presId="urn:microsoft.com/office/officeart/2005/8/layout/vList2"/>
    <dgm:cxn modelId="{46222ECF-BC1F-4020-B389-B9B031FC68D4}" type="presOf" srcId="{BE87A0A0-D665-4620-872A-FF00425DBB30}" destId="{668992BB-932D-4F54-AFD6-6A9B1B466D58}" srcOrd="0" destOrd="0" presId="urn:microsoft.com/office/officeart/2005/8/layout/vList2"/>
    <dgm:cxn modelId="{E4E8A5E6-1E6D-4F03-BD85-078B11B2B268}" srcId="{1B4E06E1-D1EE-40AE-BBE8-0F38A3A727D4}" destId="{B5D0D5D0-4178-40C8-A210-E5BD9435E7F6}" srcOrd="0" destOrd="0" parTransId="{E412CBB3-131D-4B52-8A87-BD51A946677A}" sibTransId="{9E7E65AB-6E28-4D00-905A-10AE3AE78BC7}"/>
    <dgm:cxn modelId="{EA695117-39EE-46ED-8B42-F47675D567FE}" type="presParOf" srcId="{4E8294DA-0282-4F2A-8B48-73F4B51573C7}" destId="{B1A26A78-66C9-4D42-BFFF-869CBA17D98F}" srcOrd="0" destOrd="0" presId="urn:microsoft.com/office/officeart/2005/8/layout/vList2"/>
    <dgm:cxn modelId="{42D19FB3-9264-4294-BB4B-E4098BAB7DCC}" type="presParOf" srcId="{4E8294DA-0282-4F2A-8B48-73F4B51573C7}" destId="{EE919B8F-79BD-4236-A396-E713027E0A3A}" srcOrd="1" destOrd="0" presId="urn:microsoft.com/office/officeart/2005/8/layout/vList2"/>
    <dgm:cxn modelId="{F87D0861-504F-4D94-AE61-A53A4CC837F1}" type="presParOf" srcId="{4E8294DA-0282-4F2A-8B48-73F4B51573C7}" destId="{17F3A1C7-03E7-4EC1-9349-DEFA9075E176}" srcOrd="2" destOrd="0" presId="urn:microsoft.com/office/officeart/2005/8/layout/vList2"/>
    <dgm:cxn modelId="{2FA5CB76-04B9-45CC-BE1C-5CD5C9842865}" type="presParOf" srcId="{4E8294DA-0282-4F2A-8B48-73F4B51573C7}" destId="{668992BB-932D-4F54-AFD6-6A9B1B466D5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121321-89B1-4481-BFA1-8736807FBD5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F1E164F-1280-475B-A03D-B40F0F4257C9}">
      <dgm:prSet/>
      <dgm:spPr/>
      <dgm:t>
        <a:bodyPr/>
        <a:lstStyle/>
        <a:p>
          <a:r>
            <a:rPr lang="en-US" b="0" i="0" baseline="0"/>
            <a:t>Need to adapt to how laws are structured in your countries</a:t>
          </a:r>
          <a:endParaRPr lang="en-US"/>
        </a:p>
      </dgm:t>
    </dgm:pt>
    <dgm:pt modelId="{13BB335F-30B0-44F4-933F-2D9C77FD9F38}" type="parTrans" cxnId="{280ECAD7-67DE-4B61-ACA4-506D8F8D3EE0}">
      <dgm:prSet/>
      <dgm:spPr/>
      <dgm:t>
        <a:bodyPr/>
        <a:lstStyle/>
        <a:p>
          <a:endParaRPr lang="en-US"/>
        </a:p>
      </dgm:t>
    </dgm:pt>
    <dgm:pt modelId="{E0598F8C-D458-4EA6-85E9-6AC8C4BB869C}" type="sibTrans" cxnId="{280ECAD7-67DE-4B61-ACA4-506D8F8D3EE0}">
      <dgm:prSet/>
      <dgm:spPr/>
      <dgm:t>
        <a:bodyPr/>
        <a:lstStyle/>
        <a:p>
          <a:endParaRPr lang="en-US"/>
        </a:p>
      </dgm:t>
    </dgm:pt>
    <dgm:pt modelId="{6E645228-CCA0-47A1-A2AE-87205D007FD5}">
      <dgm:prSet/>
      <dgm:spPr/>
      <dgm:t>
        <a:bodyPr/>
        <a:lstStyle/>
        <a:p>
          <a:r>
            <a:rPr lang="en-US" b="0" i="0" baseline="0"/>
            <a:t>Some countries might have a special law on persons with disabilities or human rights law</a:t>
          </a:r>
          <a:endParaRPr lang="en-US"/>
        </a:p>
      </dgm:t>
    </dgm:pt>
    <dgm:pt modelId="{DEAC0ED7-5142-4E6C-B14D-E396FF3B406D}" type="parTrans" cxnId="{2B8C40F0-C95D-4EB4-8275-E0C28865C31B}">
      <dgm:prSet/>
      <dgm:spPr/>
      <dgm:t>
        <a:bodyPr/>
        <a:lstStyle/>
        <a:p>
          <a:endParaRPr lang="en-US"/>
        </a:p>
      </dgm:t>
    </dgm:pt>
    <dgm:pt modelId="{50E66410-A6BE-4D50-BBC6-CB3C6C00517F}" type="sibTrans" cxnId="{2B8C40F0-C95D-4EB4-8275-E0C28865C31B}">
      <dgm:prSet/>
      <dgm:spPr/>
      <dgm:t>
        <a:bodyPr/>
        <a:lstStyle/>
        <a:p>
          <a:endParaRPr lang="en-US"/>
        </a:p>
      </dgm:t>
    </dgm:pt>
    <dgm:pt modelId="{3F0DC391-E78C-4BE2-BFA8-6DDFE98E0AC5}">
      <dgm:prSet/>
      <dgm:spPr/>
      <dgm:t>
        <a:bodyPr/>
        <a:lstStyle/>
        <a:p>
          <a:r>
            <a:rPr lang="en-US" b="0" i="0" baseline="0"/>
            <a:t>Sometimes your rights are found in “sector specific laws”</a:t>
          </a:r>
          <a:endParaRPr lang="en-US"/>
        </a:p>
      </dgm:t>
    </dgm:pt>
    <dgm:pt modelId="{D47C27DA-BE92-4CF7-91A6-5391390AAD2B}" type="parTrans" cxnId="{3AD64D89-4CE3-4A76-9CEE-77F588104C11}">
      <dgm:prSet/>
      <dgm:spPr/>
      <dgm:t>
        <a:bodyPr/>
        <a:lstStyle/>
        <a:p>
          <a:endParaRPr lang="en-US"/>
        </a:p>
      </dgm:t>
    </dgm:pt>
    <dgm:pt modelId="{F2616D70-B09A-4971-A5E7-840285F1FD93}" type="sibTrans" cxnId="{3AD64D89-4CE3-4A76-9CEE-77F588104C11}">
      <dgm:prSet/>
      <dgm:spPr/>
      <dgm:t>
        <a:bodyPr/>
        <a:lstStyle/>
        <a:p>
          <a:endParaRPr lang="en-US"/>
        </a:p>
      </dgm:t>
    </dgm:pt>
    <dgm:pt modelId="{CDFB8965-CC7C-437D-AABA-70BDF4FF6E87}">
      <dgm:prSet/>
      <dgm:spPr/>
      <dgm:t>
        <a:bodyPr/>
        <a:lstStyle/>
        <a:p>
          <a:r>
            <a:rPr lang="en-US" b="0" i="1" baseline="0"/>
            <a:t>Health care law</a:t>
          </a:r>
          <a:endParaRPr lang="en-US"/>
        </a:p>
      </dgm:t>
    </dgm:pt>
    <dgm:pt modelId="{5B9936D1-81A7-47DD-9A80-BA1E03A7149D}" type="parTrans" cxnId="{A149FBD3-100E-46B1-ABA9-1194FDEA4918}">
      <dgm:prSet/>
      <dgm:spPr/>
      <dgm:t>
        <a:bodyPr/>
        <a:lstStyle/>
        <a:p>
          <a:endParaRPr lang="en-US"/>
        </a:p>
      </dgm:t>
    </dgm:pt>
    <dgm:pt modelId="{5D91EEB8-06DE-4333-BF7A-4C3E4C73A146}" type="sibTrans" cxnId="{A149FBD3-100E-46B1-ABA9-1194FDEA4918}">
      <dgm:prSet/>
      <dgm:spPr/>
      <dgm:t>
        <a:bodyPr/>
        <a:lstStyle/>
        <a:p>
          <a:endParaRPr lang="en-US"/>
        </a:p>
      </dgm:t>
    </dgm:pt>
    <dgm:pt modelId="{E3C72111-64F5-4389-8F04-12ABF351FB02}">
      <dgm:prSet/>
      <dgm:spPr/>
      <dgm:t>
        <a:bodyPr/>
        <a:lstStyle/>
        <a:p>
          <a:r>
            <a:rPr lang="en-US" b="0" i="1" baseline="0"/>
            <a:t>Social security law</a:t>
          </a:r>
          <a:endParaRPr lang="en-US"/>
        </a:p>
      </dgm:t>
    </dgm:pt>
    <dgm:pt modelId="{AB014F20-279A-4E13-938F-C406FA391CD7}" type="parTrans" cxnId="{1DFC6178-AA50-405E-A592-F7623348CEBB}">
      <dgm:prSet/>
      <dgm:spPr/>
      <dgm:t>
        <a:bodyPr/>
        <a:lstStyle/>
        <a:p>
          <a:endParaRPr lang="en-US"/>
        </a:p>
      </dgm:t>
    </dgm:pt>
    <dgm:pt modelId="{F961B614-1D1A-477C-88BD-F243802716DF}" type="sibTrans" cxnId="{1DFC6178-AA50-405E-A592-F7623348CEBB}">
      <dgm:prSet/>
      <dgm:spPr/>
      <dgm:t>
        <a:bodyPr/>
        <a:lstStyle/>
        <a:p>
          <a:endParaRPr lang="en-US"/>
        </a:p>
      </dgm:t>
    </dgm:pt>
    <dgm:pt modelId="{316F57DC-95FD-4165-A747-3976AB7C0284}">
      <dgm:prSet/>
      <dgm:spPr/>
      <dgm:t>
        <a:bodyPr/>
        <a:lstStyle/>
        <a:p>
          <a:r>
            <a:rPr lang="en-US" b="0" i="0" baseline="0"/>
            <a:t>Can use the CRPD to demand changes in your law</a:t>
          </a:r>
          <a:endParaRPr lang="en-US"/>
        </a:p>
      </dgm:t>
    </dgm:pt>
    <dgm:pt modelId="{55B9B289-8BD6-4D8D-AE14-B5E4D734788A}" type="parTrans" cxnId="{5DBC8DBB-848F-40BD-B684-539E90EB382E}">
      <dgm:prSet/>
      <dgm:spPr/>
      <dgm:t>
        <a:bodyPr/>
        <a:lstStyle/>
        <a:p>
          <a:endParaRPr lang="en-US"/>
        </a:p>
      </dgm:t>
    </dgm:pt>
    <dgm:pt modelId="{2EEA3716-9FF5-46A8-B8B3-66978121100D}" type="sibTrans" cxnId="{5DBC8DBB-848F-40BD-B684-539E90EB382E}">
      <dgm:prSet/>
      <dgm:spPr/>
      <dgm:t>
        <a:bodyPr/>
        <a:lstStyle/>
        <a:p>
          <a:endParaRPr lang="en-US"/>
        </a:p>
      </dgm:t>
    </dgm:pt>
    <dgm:pt modelId="{1008BB28-EED9-4B06-87F6-E966C08A6432}">
      <dgm:prSet/>
      <dgm:spPr/>
      <dgm:t>
        <a:bodyPr/>
        <a:lstStyle/>
        <a:p>
          <a:r>
            <a:rPr lang="en-US" b="0" i="0" baseline="0"/>
            <a:t>In some countries you can refer to the CRPD directly</a:t>
          </a:r>
          <a:endParaRPr lang="en-US"/>
        </a:p>
      </dgm:t>
    </dgm:pt>
    <dgm:pt modelId="{62DC1781-ECDF-439A-806D-9C9A3FF9C315}" type="parTrans" cxnId="{3D5DF277-50C0-4D9A-A28D-CBD51CC74862}">
      <dgm:prSet/>
      <dgm:spPr/>
      <dgm:t>
        <a:bodyPr/>
        <a:lstStyle/>
        <a:p>
          <a:endParaRPr lang="en-US"/>
        </a:p>
      </dgm:t>
    </dgm:pt>
    <dgm:pt modelId="{1DCD5F11-D4D0-46C4-A379-0B4EF7ACCCD5}" type="sibTrans" cxnId="{3D5DF277-50C0-4D9A-A28D-CBD51CC74862}">
      <dgm:prSet/>
      <dgm:spPr/>
      <dgm:t>
        <a:bodyPr/>
        <a:lstStyle/>
        <a:p>
          <a:endParaRPr lang="en-US"/>
        </a:p>
      </dgm:t>
    </dgm:pt>
    <dgm:pt modelId="{ABB8ACA4-C3A1-44BF-B322-02DD9954332D}">
      <dgm:prSet/>
      <dgm:spPr/>
      <dgm:t>
        <a:bodyPr/>
        <a:lstStyle/>
        <a:p>
          <a:r>
            <a:rPr lang="en-US" b="0" i="1" baseline="0"/>
            <a:t>Other countries require you to refer to national laws</a:t>
          </a:r>
          <a:endParaRPr lang="en-US"/>
        </a:p>
      </dgm:t>
    </dgm:pt>
    <dgm:pt modelId="{FAB73C67-1149-4B58-B94E-BDE0F2C88920}" type="parTrans" cxnId="{6CB58426-554C-48D4-A1F7-B3406ED34FE7}">
      <dgm:prSet/>
      <dgm:spPr/>
      <dgm:t>
        <a:bodyPr/>
        <a:lstStyle/>
        <a:p>
          <a:endParaRPr lang="en-US"/>
        </a:p>
      </dgm:t>
    </dgm:pt>
    <dgm:pt modelId="{96358539-32D4-4181-8629-E9712F29F8F5}" type="sibTrans" cxnId="{6CB58426-554C-48D4-A1F7-B3406ED34FE7}">
      <dgm:prSet/>
      <dgm:spPr/>
      <dgm:t>
        <a:bodyPr/>
        <a:lstStyle/>
        <a:p>
          <a:endParaRPr lang="en-US"/>
        </a:p>
      </dgm:t>
    </dgm:pt>
    <dgm:pt modelId="{7A56EB4C-AC91-4279-89F4-D64D1F1F8818}" type="pres">
      <dgm:prSet presAssocID="{7E121321-89B1-4481-BFA1-8736807FBD5B}" presName="linear" presStyleCnt="0">
        <dgm:presLayoutVars>
          <dgm:animLvl val="lvl"/>
          <dgm:resizeHandles val="exact"/>
        </dgm:presLayoutVars>
      </dgm:prSet>
      <dgm:spPr/>
    </dgm:pt>
    <dgm:pt modelId="{446DB184-2998-40F2-9966-1789C8E4D6A0}" type="pres">
      <dgm:prSet presAssocID="{0F1E164F-1280-475B-A03D-B40F0F4257C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EF0BAF7-673F-46E6-8889-41F7C7B04E93}" type="pres">
      <dgm:prSet presAssocID="{0F1E164F-1280-475B-A03D-B40F0F4257C9}" presName="childText" presStyleLbl="revTx" presStyleIdx="0" presStyleCnt="2">
        <dgm:presLayoutVars>
          <dgm:bulletEnabled val="1"/>
        </dgm:presLayoutVars>
      </dgm:prSet>
      <dgm:spPr/>
    </dgm:pt>
    <dgm:pt modelId="{456F1989-B809-4650-90B9-764EFE9B3C52}" type="pres">
      <dgm:prSet presAssocID="{316F57DC-95FD-4165-A747-3976AB7C028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59D1410-FC39-481A-946C-627B33EAB0C9}" type="pres">
      <dgm:prSet presAssocID="{316F57DC-95FD-4165-A747-3976AB7C0284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509360A-8102-485D-8C6E-CB550D85E301}" type="presOf" srcId="{6E645228-CCA0-47A1-A2AE-87205D007FD5}" destId="{0EF0BAF7-673F-46E6-8889-41F7C7B04E93}" srcOrd="0" destOrd="0" presId="urn:microsoft.com/office/officeart/2005/8/layout/vList2"/>
    <dgm:cxn modelId="{E5884E1B-A3D6-4E78-B3BE-F15F68126A7A}" type="presOf" srcId="{3F0DC391-E78C-4BE2-BFA8-6DDFE98E0AC5}" destId="{0EF0BAF7-673F-46E6-8889-41F7C7B04E93}" srcOrd="0" destOrd="1" presId="urn:microsoft.com/office/officeart/2005/8/layout/vList2"/>
    <dgm:cxn modelId="{6CB58426-554C-48D4-A1F7-B3406ED34FE7}" srcId="{1008BB28-EED9-4B06-87F6-E966C08A6432}" destId="{ABB8ACA4-C3A1-44BF-B322-02DD9954332D}" srcOrd="0" destOrd="0" parTransId="{FAB73C67-1149-4B58-B94E-BDE0F2C88920}" sibTransId="{96358539-32D4-4181-8629-E9712F29F8F5}"/>
    <dgm:cxn modelId="{E3934F2F-CE17-4E87-A78C-247551E7D8D4}" type="presOf" srcId="{0F1E164F-1280-475B-A03D-B40F0F4257C9}" destId="{446DB184-2998-40F2-9966-1789C8E4D6A0}" srcOrd="0" destOrd="0" presId="urn:microsoft.com/office/officeart/2005/8/layout/vList2"/>
    <dgm:cxn modelId="{FB7A2F35-F06D-4B63-9168-C6E016E781FA}" type="presOf" srcId="{1008BB28-EED9-4B06-87F6-E966C08A6432}" destId="{A59D1410-FC39-481A-946C-627B33EAB0C9}" srcOrd="0" destOrd="0" presId="urn:microsoft.com/office/officeart/2005/8/layout/vList2"/>
    <dgm:cxn modelId="{6DF8F048-8EAD-43C8-BB3C-0A9800A9916C}" type="presOf" srcId="{CDFB8965-CC7C-437D-AABA-70BDF4FF6E87}" destId="{0EF0BAF7-673F-46E6-8889-41F7C7B04E93}" srcOrd="0" destOrd="2" presId="urn:microsoft.com/office/officeart/2005/8/layout/vList2"/>
    <dgm:cxn modelId="{0E8FBF4D-11E9-4871-BE28-9BB69723527E}" type="presOf" srcId="{E3C72111-64F5-4389-8F04-12ABF351FB02}" destId="{0EF0BAF7-673F-46E6-8889-41F7C7B04E93}" srcOrd="0" destOrd="3" presId="urn:microsoft.com/office/officeart/2005/8/layout/vList2"/>
    <dgm:cxn modelId="{60EE9D56-02C2-4F37-9C51-71DC6B50EB77}" type="presOf" srcId="{7E121321-89B1-4481-BFA1-8736807FBD5B}" destId="{7A56EB4C-AC91-4279-89F4-D64D1F1F8818}" srcOrd="0" destOrd="0" presId="urn:microsoft.com/office/officeart/2005/8/layout/vList2"/>
    <dgm:cxn modelId="{3D5DF277-50C0-4D9A-A28D-CBD51CC74862}" srcId="{316F57DC-95FD-4165-A747-3976AB7C0284}" destId="{1008BB28-EED9-4B06-87F6-E966C08A6432}" srcOrd="0" destOrd="0" parTransId="{62DC1781-ECDF-439A-806D-9C9A3FF9C315}" sibTransId="{1DCD5F11-D4D0-46C4-A379-0B4EF7ACCCD5}"/>
    <dgm:cxn modelId="{1DFC6178-AA50-405E-A592-F7623348CEBB}" srcId="{3F0DC391-E78C-4BE2-BFA8-6DDFE98E0AC5}" destId="{E3C72111-64F5-4389-8F04-12ABF351FB02}" srcOrd="1" destOrd="0" parTransId="{AB014F20-279A-4E13-938F-C406FA391CD7}" sibTransId="{F961B614-1D1A-477C-88BD-F243802716DF}"/>
    <dgm:cxn modelId="{4059517A-B93B-4B27-BE42-EB307D1C0829}" type="presOf" srcId="{316F57DC-95FD-4165-A747-3976AB7C0284}" destId="{456F1989-B809-4650-90B9-764EFE9B3C52}" srcOrd="0" destOrd="0" presId="urn:microsoft.com/office/officeart/2005/8/layout/vList2"/>
    <dgm:cxn modelId="{3AD64D89-4CE3-4A76-9CEE-77F588104C11}" srcId="{0F1E164F-1280-475B-A03D-B40F0F4257C9}" destId="{3F0DC391-E78C-4BE2-BFA8-6DDFE98E0AC5}" srcOrd="1" destOrd="0" parTransId="{D47C27DA-BE92-4CF7-91A6-5391390AAD2B}" sibTransId="{F2616D70-B09A-4971-A5E7-840285F1FD93}"/>
    <dgm:cxn modelId="{5DAB23AE-B510-4D33-BB56-B5DD3D0C075E}" type="presOf" srcId="{ABB8ACA4-C3A1-44BF-B322-02DD9954332D}" destId="{A59D1410-FC39-481A-946C-627B33EAB0C9}" srcOrd="0" destOrd="1" presId="urn:microsoft.com/office/officeart/2005/8/layout/vList2"/>
    <dgm:cxn modelId="{5DBC8DBB-848F-40BD-B684-539E90EB382E}" srcId="{7E121321-89B1-4481-BFA1-8736807FBD5B}" destId="{316F57DC-95FD-4165-A747-3976AB7C0284}" srcOrd="1" destOrd="0" parTransId="{55B9B289-8BD6-4D8D-AE14-B5E4D734788A}" sibTransId="{2EEA3716-9FF5-46A8-B8B3-66978121100D}"/>
    <dgm:cxn modelId="{A149FBD3-100E-46B1-ABA9-1194FDEA4918}" srcId="{3F0DC391-E78C-4BE2-BFA8-6DDFE98E0AC5}" destId="{CDFB8965-CC7C-437D-AABA-70BDF4FF6E87}" srcOrd="0" destOrd="0" parTransId="{5B9936D1-81A7-47DD-9A80-BA1E03A7149D}" sibTransId="{5D91EEB8-06DE-4333-BF7A-4C3E4C73A146}"/>
    <dgm:cxn modelId="{280ECAD7-67DE-4B61-ACA4-506D8F8D3EE0}" srcId="{7E121321-89B1-4481-BFA1-8736807FBD5B}" destId="{0F1E164F-1280-475B-A03D-B40F0F4257C9}" srcOrd="0" destOrd="0" parTransId="{13BB335F-30B0-44F4-933F-2D9C77FD9F38}" sibTransId="{E0598F8C-D458-4EA6-85E9-6AC8C4BB869C}"/>
    <dgm:cxn modelId="{2B8C40F0-C95D-4EB4-8275-E0C28865C31B}" srcId="{0F1E164F-1280-475B-A03D-B40F0F4257C9}" destId="{6E645228-CCA0-47A1-A2AE-87205D007FD5}" srcOrd="0" destOrd="0" parTransId="{DEAC0ED7-5142-4E6C-B14D-E396FF3B406D}" sibTransId="{50E66410-A6BE-4D50-BBC6-CB3C6C00517F}"/>
    <dgm:cxn modelId="{C2C0A479-AF0E-43E4-BA2B-D007C99C742E}" type="presParOf" srcId="{7A56EB4C-AC91-4279-89F4-D64D1F1F8818}" destId="{446DB184-2998-40F2-9966-1789C8E4D6A0}" srcOrd="0" destOrd="0" presId="urn:microsoft.com/office/officeart/2005/8/layout/vList2"/>
    <dgm:cxn modelId="{7424CE31-C066-42EB-86B1-8B3AA9502D57}" type="presParOf" srcId="{7A56EB4C-AC91-4279-89F4-D64D1F1F8818}" destId="{0EF0BAF7-673F-46E6-8889-41F7C7B04E93}" srcOrd="1" destOrd="0" presId="urn:microsoft.com/office/officeart/2005/8/layout/vList2"/>
    <dgm:cxn modelId="{D2A652F4-27A3-4F6C-9EE8-5871F1818194}" type="presParOf" srcId="{7A56EB4C-AC91-4279-89F4-D64D1F1F8818}" destId="{456F1989-B809-4650-90B9-764EFE9B3C52}" srcOrd="2" destOrd="0" presId="urn:microsoft.com/office/officeart/2005/8/layout/vList2"/>
    <dgm:cxn modelId="{52F31EC2-CB99-4B81-8EB6-1E6F938B73A7}" type="presParOf" srcId="{7A56EB4C-AC91-4279-89F4-D64D1F1F8818}" destId="{A59D1410-FC39-481A-946C-627B33EAB0C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00E948-0160-4B3C-91B3-8C05104988C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AB1B9A8-001A-433C-8F5A-3D44C9DCB247}">
      <dgm:prSet/>
      <dgm:spPr/>
      <dgm:t>
        <a:bodyPr/>
        <a:lstStyle/>
        <a:p>
          <a:r>
            <a:rPr lang="en-US" dirty="0"/>
            <a:t>Litigation = Fight in court</a:t>
          </a:r>
        </a:p>
      </dgm:t>
    </dgm:pt>
    <dgm:pt modelId="{98F12EB0-AC20-4FFB-ABCD-6F7AF682A63D}" type="parTrans" cxnId="{2AA5E600-BBA9-489C-B88B-631063B3C373}">
      <dgm:prSet/>
      <dgm:spPr/>
      <dgm:t>
        <a:bodyPr/>
        <a:lstStyle/>
        <a:p>
          <a:endParaRPr lang="en-US"/>
        </a:p>
      </dgm:t>
    </dgm:pt>
    <dgm:pt modelId="{766F12EF-CD90-4D17-97C2-01649A79131A}" type="sibTrans" cxnId="{2AA5E600-BBA9-489C-B88B-631063B3C373}">
      <dgm:prSet/>
      <dgm:spPr/>
      <dgm:t>
        <a:bodyPr/>
        <a:lstStyle/>
        <a:p>
          <a:endParaRPr lang="en-US"/>
        </a:p>
      </dgm:t>
    </dgm:pt>
    <dgm:pt modelId="{1C7F7E2E-E0FB-476F-93BC-D8F6900AE48A}">
      <dgm:prSet/>
      <dgm:spPr/>
      <dgm:t>
        <a:bodyPr/>
        <a:lstStyle/>
        <a:p>
          <a:r>
            <a:rPr lang="en-US" dirty="0"/>
            <a:t>broad social change beyond individual cases</a:t>
          </a:r>
        </a:p>
      </dgm:t>
    </dgm:pt>
    <dgm:pt modelId="{866A6904-3074-46C0-A32D-A080E4758BEE}" type="parTrans" cxnId="{7359FBE6-6EFB-4390-9DCD-9F60CF6AE41D}">
      <dgm:prSet/>
      <dgm:spPr/>
      <dgm:t>
        <a:bodyPr/>
        <a:lstStyle/>
        <a:p>
          <a:endParaRPr lang="en-US"/>
        </a:p>
      </dgm:t>
    </dgm:pt>
    <dgm:pt modelId="{3BC3CCA7-8B1E-4EF1-9A18-C6DE751B4753}" type="sibTrans" cxnId="{7359FBE6-6EFB-4390-9DCD-9F60CF6AE41D}">
      <dgm:prSet/>
      <dgm:spPr/>
      <dgm:t>
        <a:bodyPr/>
        <a:lstStyle/>
        <a:p>
          <a:endParaRPr lang="en-US"/>
        </a:p>
      </dgm:t>
    </dgm:pt>
    <dgm:pt modelId="{879B5346-EA04-4D71-8852-8F92A51BEDFA}">
      <dgm:prSet/>
      <dgm:spPr/>
      <dgm:t>
        <a:bodyPr/>
        <a:lstStyle/>
        <a:p>
          <a:r>
            <a:rPr lang="en-US"/>
            <a:t>address injustices that have not been adequately addressed in law and policy.</a:t>
          </a:r>
        </a:p>
      </dgm:t>
    </dgm:pt>
    <dgm:pt modelId="{FBAAB207-9841-49FA-A029-8A641D07EBBC}" type="parTrans" cxnId="{85A461E7-1150-4B0D-8BEE-A28FB1452EBA}">
      <dgm:prSet/>
      <dgm:spPr/>
      <dgm:t>
        <a:bodyPr/>
        <a:lstStyle/>
        <a:p>
          <a:endParaRPr lang="en-US"/>
        </a:p>
      </dgm:t>
    </dgm:pt>
    <dgm:pt modelId="{327E5FCC-D9EA-4382-84F8-4BD3ABE61423}" type="sibTrans" cxnId="{85A461E7-1150-4B0D-8BEE-A28FB1452EBA}">
      <dgm:prSet/>
      <dgm:spPr/>
      <dgm:t>
        <a:bodyPr/>
        <a:lstStyle/>
        <a:p>
          <a:endParaRPr lang="en-US"/>
        </a:p>
      </dgm:t>
    </dgm:pt>
    <dgm:pt modelId="{DECC86B5-2070-4F85-8FDC-36A26E6AFE0E}">
      <dgm:prSet/>
      <dgm:spPr/>
      <dgm:t>
        <a:bodyPr/>
        <a:lstStyle/>
        <a:p>
          <a:r>
            <a:rPr lang="en-US" b="0" i="0" dirty="0"/>
            <a:t>lasting political, economic or social changes and develops the existing law</a:t>
          </a:r>
          <a:endParaRPr lang="en-US" dirty="0"/>
        </a:p>
      </dgm:t>
    </dgm:pt>
    <dgm:pt modelId="{7AE633CA-27A0-431D-93A2-901D82234481}" type="parTrans" cxnId="{D0E08EA0-6AB4-40C5-8B24-6765BAFB1F15}">
      <dgm:prSet/>
      <dgm:spPr/>
      <dgm:t>
        <a:bodyPr/>
        <a:lstStyle/>
        <a:p>
          <a:endParaRPr lang="en-US"/>
        </a:p>
      </dgm:t>
    </dgm:pt>
    <dgm:pt modelId="{58C8041B-F7CD-4E32-8B2C-3C9775136A54}" type="sibTrans" cxnId="{D0E08EA0-6AB4-40C5-8B24-6765BAFB1F15}">
      <dgm:prSet/>
      <dgm:spPr/>
      <dgm:t>
        <a:bodyPr/>
        <a:lstStyle/>
        <a:p>
          <a:endParaRPr lang="en-US"/>
        </a:p>
      </dgm:t>
    </dgm:pt>
    <dgm:pt modelId="{EEED48F0-0333-4085-97B5-974D5FB8F386}">
      <dgm:prSet/>
      <dgm:spPr/>
      <dgm:t>
        <a:bodyPr/>
        <a:lstStyle/>
        <a:p>
          <a:r>
            <a:rPr lang="en-US" dirty="0"/>
            <a:t>Strategic choice by NGO </a:t>
          </a:r>
        </a:p>
      </dgm:t>
    </dgm:pt>
    <dgm:pt modelId="{C4A489A3-A3FE-417F-9819-8A7863F3BFA0}" type="parTrans" cxnId="{B4E8187B-57A3-4F61-8829-96858877C71F}">
      <dgm:prSet/>
      <dgm:spPr/>
      <dgm:t>
        <a:bodyPr/>
        <a:lstStyle/>
        <a:p>
          <a:endParaRPr lang="en-SE"/>
        </a:p>
      </dgm:t>
    </dgm:pt>
    <dgm:pt modelId="{DCC36355-40AD-4B4C-AE56-CEE88E43C128}" type="sibTrans" cxnId="{B4E8187B-57A3-4F61-8829-96858877C71F}">
      <dgm:prSet/>
      <dgm:spPr/>
      <dgm:t>
        <a:bodyPr/>
        <a:lstStyle/>
        <a:p>
          <a:endParaRPr lang="en-SE"/>
        </a:p>
      </dgm:t>
    </dgm:pt>
    <dgm:pt modelId="{43183EA4-2EF4-400D-93E6-985A3188F6DD}" type="pres">
      <dgm:prSet presAssocID="{D600E948-0160-4B3C-91B3-8C05104988CD}" presName="linear" presStyleCnt="0">
        <dgm:presLayoutVars>
          <dgm:animLvl val="lvl"/>
          <dgm:resizeHandles val="exact"/>
        </dgm:presLayoutVars>
      </dgm:prSet>
      <dgm:spPr/>
    </dgm:pt>
    <dgm:pt modelId="{358D45F9-9B62-41BF-A1E2-7A1D033F0D7B}" type="pres">
      <dgm:prSet presAssocID="{FAB1B9A8-001A-433C-8F5A-3D44C9DCB24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1628CA8-4F46-4CF4-9480-B13A92D036C4}" type="pres">
      <dgm:prSet presAssocID="{766F12EF-CD90-4D17-97C2-01649A79131A}" presName="spacer" presStyleCnt="0"/>
      <dgm:spPr/>
    </dgm:pt>
    <dgm:pt modelId="{BA4FE4F9-0D7D-4B6D-B7D3-CD618FDB96EE}" type="pres">
      <dgm:prSet presAssocID="{EEED48F0-0333-4085-97B5-974D5FB8F38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C897632-E920-4681-A573-ED61C9952395}" type="pres">
      <dgm:prSet presAssocID="{DCC36355-40AD-4B4C-AE56-CEE88E43C128}" presName="spacer" presStyleCnt="0"/>
      <dgm:spPr/>
    </dgm:pt>
    <dgm:pt modelId="{F70C86D4-7B68-4605-A027-FE7ED1D1B91A}" type="pres">
      <dgm:prSet presAssocID="{1C7F7E2E-E0FB-476F-93BC-D8F6900AE48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156EE7C-BE23-42F8-AF16-A098FBB7E5FC}" type="pres">
      <dgm:prSet presAssocID="{3BC3CCA7-8B1E-4EF1-9A18-C6DE751B4753}" presName="spacer" presStyleCnt="0"/>
      <dgm:spPr/>
    </dgm:pt>
    <dgm:pt modelId="{3A3A729E-8AB9-4F3B-8CE5-41383E84EA8D}" type="pres">
      <dgm:prSet presAssocID="{879B5346-EA04-4D71-8852-8F92A51BEDF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6796200-B81B-47CF-9EE8-B50C9E0544D0}" type="pres">
      <dgm:prSet presAssocID="{327E5FCC-D9EA-4382-84F8-4BD3ABE61423}" presName="spacer" presStyleCnt="0"/>
      <dgm:spPr/>
    </dgm:pt>
    <dgm:pt modelId="{4C2CC676-1872-496C-9658-F7C499E46D80}" type="pres">
      <dgm:prSet presAssocID="{DECC86B5-2070-4F85-8FDC-36A26E6AFE0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2AA5E600-BBA9-489C-B88B-631063B3C373}" srcId="{D600E948-0160-4B3C-91B3-8C05104988CD}" destId="{FAB1B9A8-001A-433C-8F5A-3D44C9DCB247}" srcOrd="0" destOrd="0" parTransId="{98F12EB0-AC20-4FFB-ABCD-6F7AF682A63D}" sibTransId="{766F12EF-CD90-4D17-97C2-01649A79131A}"/>
    <dgm:cxn modelId="{1EA02103-37B7-43FA-B28F-196E6DB1DFEB}" type="presOf" srcId="{879B5346-EA04-4D71-8852-8F92A51BEDFA}" destId="{3A3A729E-8AB9-4F3B-8CE5-41383E84EA8D}" srcOrd="0" destOrd="0" presId="urn:microsoft.com/office/officeart/2005/8/layout/vList2"/>
    <dgm:cxn modelId="{6894233D-D059-45F1-A6EE-3A1E39240DD5}" type="presOf" srcId="{EEED48F0-0333-4085-97B5-974D5FB8F386}" destId="{BA4FE4F9-0D7D-4B6D-B7D3-CD618FDB96EE}" srcOrd="0" destOrd="0" presId="urn:microsoft.com/office/officeart/2005/8/layout/vList2"/>
    <dgm:cxn modelId="{B9BE5363-E935-49BA-90B3-F75500D9B71C}" type="presOf" srcId="{DECC86B5-2070-4F85-8FDC-36A26E6AFE0E}" destId="{4C2CC676-1872-496C-9658-F7C499E46D80}" srcOrd="0" destOrd="0" presId="urn:microsoft.com/office/officeart/2005/8/layout/vList2"/>
    <dgm:cxn modelId="{EEA8FB47-20F0-4272-943E-025F4CF1A426}" type="presOf" srcId="{1C7F7E2E-E0FB-476F-93BC-D8F6900AE48A}" destId="{F70C86D4-7B68-4605-A027-FE7ED1D1B91A}" srcOrd="0" destOrd="0" presId="urn:microsoft.com/office/officeart/2005/8/layout/vList2"/>
    <dgm:cxn modelId="{9F98A168-08EF-4330-AA87-964BFB44B161}" type="presOf" srcId="{D600E948-0160-4B3C-91B3-8C05104988CD}" destId="{43183EA4-2EF4-400D-93E6-985A3188F6DD}" srcOrd="0" destOrd="0" presId="urn:microsoft.com/office/officeart/2005/8/layout/vList2"/>
    <dgm:cxn modelId="{B4E8187B-57A3-4F61-8829-96858877C71F}" srcId="{D600E948-0160-4B3C-91B3-8C05104988CD}" destId="{EEED48F0-0333-4085-97B5-974D5FB8F386}" srcOrd="1" destOrd="0" parTransId="{C4A489A3-A3FE-417F-9819-8A7863F3BFA0}" sibTransId="{DCC36355-40AD-4B4C-AE56-CEE88E43C128}"/>
    <dgm:cxn modelId="{D0E08EA0-6AB4-40C5-8B24-6765BAFB1F15}" srcId="{D600E948-0160-4B3C-91B3-8C05104988CD}" destId="{DECC86B5-2070-4F85-8FDC-36A26E6AFE0E}" srcOrd="4" destOrd="0" parTransId="{7AE633CA-27A0-431D-93A2-901D82234481}" sibTransId="{58C8041B-F7CD-4E32-8B2C-3C9775136A54}"/>
    <dgm:cxn modelId="{7359FBE6-6EFB-4390-9DCD-9F60CF6AE41D}" srcId="{D600E948-0160-4B3C-91B3-8C05104988CD}" destId="{1C7F7E2E-E0FB-476F-93BC-D8F6900AE48A}" srcOrd="2" destOrd="0" parTransId="{866A6904-3074-46C0-A32D-A080E4758BEE}" sibTransId="{3BC3CCA7-8B1E-4EF1-9A18-C6DE751B4753}"/>
    <dgm:cxn modelId="{85A461E7-1150-4B0D-8BEE-A28FB1452EBA}" srcId="{D600E948-0160-4B3C-91B3-8C05104988CD}" destId="{879B5346-EA04-4D71-8852-8F92A51BEDFA}" srcOrd="3" destOrd="0" parTransId="{FBAAB207-9841-49FA-A029-8A641D07EBBC}" sibTransId="{327E5FCC-D9EA-4382-84F8-4BD3ABE61423}"/>
    <dgm:cxn modelId="{F47789EA-0938-47FE-B467-D45D50E47DDB}" type="presOf" srcId="{FAB1B9A8-001A-433C-8F5A-3D44C9DCB247}" destId="{358D45F9-9B62-41BF-A1E2-7A1D033F0D7B}" srcOrd="0" destOrd="0" presId="urn:microsoft.com/office/officeart/2005/8/layout/vList2"/>
    <dgm:cxn modelId="{0E1B3853-ABAA-48E0-8394-2FD45739AB59}" type="presParOf" srcId="{43183EA4-2EF4-400D-93E6-985A3188F6DD}" destId="{358D45F9-9B62-41BF-A1E2-7A1D033F0D7B}" srcOrd="0" destOrd="0" presId="urn:microsoft.com/office/officeart/2005/8/layout/vList2"/>
    <dgm:cxn modelId="{16919331-C27A-4556-917A-151CDC1525F6}" type="presParOf" srcId="{43183EA4-2EF4-400D-93E6-985A3188F6DD}" destId="{E1628CA8-4F46-4CF4-9480-B13A92D036C4}" srcOrd="1" destOrd="0" presId="urn:microsoft.com/office/officeart/2005/8/layout/vList2"/>
    <dgm:cxn modelId="{9DE448FD-AA9A-4C92-828B-4D60B07F3734}" type="presParOf" srcId="{43183EA4-2EF4-400D-93E6-985A3188F6DD}" destId="{BA4FE4F9-0D7D-4B6D-B7D3-CD618FDB96EE}" srcOrd="2" destOrd="0" presId="urn:microsoft.com/office/officeart/2005/8/layout/vList2"/>
    <dgm:cxn modelId="{54ECE15B-69EC-4253-8212-18838A27A84C}" type="presParOf" srcId="{43183EA4-2EF4-400D-93E6-985A3188F6DD}" destId="{5C897632-E920-4681-A573-ED61C9952395}" srcOrd="3" destOrd="0" presId="urn:microsoft.com/office/officeart/2005/8/layout/vList2"/>
    <dgm:cxn modelId="{DC5BDE0D-3FDE-4BD6-9A7E-43AC1BB5D93E}" type="presParOf" srcId="{43183EA4-2EF4-400D-93E6-985A3188F6DD}" destId="{F70C86D4-7B68-4605-A027-FE7ED1D1B91A}" srcOrd="4" destOrd="0" presId="urn:microsoft.com/office/officeart/2005/8/layout/vList2"/>
    <dgm:cxn modelId="{E730185C-18FD-4B8B-B9FF-AB4AB50E3010}" type="presParOf" srcId="{43183EA4-2EF4-400D-93E6-985A3188F6DD}" destId="{9156EE7C-BE23-42F8-AF16-A098FBB7E5FC}" srcOrd="5" destOrd="0" presId="urn:microsoft.com/office/officeart/2005/8/layout/vList2"/>
    <dgm:cxn modelId="{3F553607-5E1C-44EA-85A1-880FB5F3C0D1}" type="presParOf" srcId="{43183EA4-2EF4-400D-93E6-985A3188F6DD}" destId="{3A3A729E-8AB9-4F3B-8CE5-41383E84EA8D}" srcOrd="6" destOrd="0" presId="urn:microsoft.com/office/officeart/2005/8/layout/vList2"/>
    <dgm:cxn modelId="{08D0EC0E-6DEB-45FB-9350-0B469B9024F3}" type="presParOf" srcId="{43183EA4-2EF4-400D-93E6-985A3188F6DD}" destId="{56796200-B81B-47CF-9EE8-B50C9E0544D0}" srcOrd="7" destOrd="0" presId="urn:microsoft.com/office/officeart/2005/8/layout/vList2"/>
    <dgm:cxn modelId="{421B081B-B2ED-4603-8903-8ADCDA4A5039}" type="presParOf" srcId="{43183EA4-2EF4-400D-93E6-985A3188F6DD}" destId="{4C2CC676-1872-496C-9658-F7C499E46D8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1B92616-24A1-4118-B98E-DDD497089D6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3AD0C90-68AD-4F08-8ABE-FA6DC30508D9}">
      <dgm:prSet/>
      <dgm:spPr/>
      <dgm:t>
        <a:bodyPr/>
        <a:lstStyle/>
        <a:p>
          <a:r>
            <a:rPr lang="en-US" b="0" i="0" baseline="0"/>
            <a:t>Tell us what you want to achieve </a:t>
          </a:r>
          <a:endParaRPr lang="en-US"/>
        </a:p>
      </dgm:t>
    </dgm:pt>
    <dgm:pt modelId="{4BFAAA58-7576-4A4B-ACEB-2DB25805C092}" type="parTrans" cxnId="{27406D40-9B55-4CC1-9ACD-1D9E2CDBDCC9}">
      <dgm:prSet/>
      <dgm:spPr/>
      <dgm:t>
        <a:bodyPr/>
        <a:lstStyle/>
        <a:p>
          <a:endParaRPr lang="en-US"/>
        </a:p>
      </dgm:t>
    </dgm:pt>
    <dgm:pt modelId="{8FE1A56E-B004-4FD9-A69D-74A56AF507CA}" type="sibTrans" cxnId="{27406D40-9B55-4CC1-9ACD-1D9E2CDBDCC9}">
      <dgm:prSet/>
      <dgm:spPr/>
      <dgm:t>
        <a:bodyPr/>
        <a:lstStyle/>
        <a:p>
          <a:endParaRPr lang="en-US"/>
        </a:p>
      </dgm:t>
    </dgm:pt>
    <dgm:pt modelId="{E07F5AAF-FE77-492E-B43D-4FA7082AE661}">
      <dgm:prSet/>
      <dgm:spPr/>
      <dgm:t>
        <a:bodyPr/>
        <a:lstStyle/>
        <a:p>
          <a:r>
            <a:rPr lang="en-US" b="0" i="0" baseline="0"/>
            <a:t>We can give you feed</a:t>
          </a:r>
          <a:endParaRPr lang="en-US"/>
        </a:p>
      </dgm:t>
    </dgm:pt>
    <dgm:pt modelId="{F8F234B0-2116-4190-A461-98C11B724048}" type="parTrans" cxnId="{94FD43A8-6FFC-4358-887C-FAE1E6D6D91E}">
      <dgm:prSet/>
      <dgm:spPr/>
      <dgm:t>
        <a:bodyPr/>
        <a:lstStyle/>
        <a:p>
          <a:endParaRPr lang="en-US"/>
        </a:p>
      </dgm:t>
    </dgm:pt>
    <dgm:pt modelId="{C88ECA68-3DC6-47B5-A844-B2C215E3268C}" type="sibTrans" cxnId="{94FD43A8-6FFC-4358-887C-FAE1E6D6D91E}">
      <dgm:prSet/>
      <dgm:spPr/>
      <dgm:t>
        <a:bodyPr/>
        <a:lstStyle/>
        <a:p>
          <a:endParaRPr lang="en-US"/>
        </a:p>
      </dgm:t>
    </dgm:pt>
    <dgm:pt modelId="{643BB7D2-6BA2-4CED-B4E1-3813BC063937}" type="pres">
      <dgm:prSet presAssocID="{41B92616-24A1-4118-B98E-DDD497089D6D}" presName="linear" presStyleCnt="0">
        <dgm:presLayoutVars>
          <dgm:animLvl val="lvl"/>
          <dgm:resizeHandles val="exact"/>
        </dgm:presLayoutVars>
      </dgm:prSet>
      <dgm:spPr/>
    </dgm:pt>
    <dgm:pt modelId="{CB49CD23-DDD7-460F-A6B1-51BF1E55E6DE}" type="pres">
      <dgm:prSet presAssocID="{33AD0C90-68AD-4F08-8ABE-FA6DC30508D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032ADBA-9C1B-4F93-BC05-D2C74B0A43BB}" type="pres">
      <dgm:prSet presAssocID="{8FE1A56E-B004-4FD9-A69D-74A56AF507CA}" presName="spacer" presStyleCnt="0"/>
      <dgm:spPr/>
    </dgm:pt>
    <dgm:pt modelId="{3D5DE549-0164-4C22-BD7D-390F313FDA0F}" type="pres">
      <dgm:prSet presAssocID="{E07F5AAF-FE77-492E-B43D-4FA7082AE66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7406D40-9B55-4CC1-9ACD-1D9E2CDBDCC9}" srcId="{41B92616-24A1-4118-B98E-DDD497089D6D}" destId="{33AD0C90-68AD-4F08-8ABE-FA6DC30508D9}" srcOrd="0" destOrd="0" parTransId="{4BFAAA58-7576-4A4B-ACEB-2DB25805C092}" sibTransId="{8FE1A56E-B004-4FD9-A69D-74A56AF507CA}"/>
    <dgm:cxn modelId="{47E42670-C35F-4DA9-BCDF-80BF1E1E4B1C}" type="presOf" srcId="{41B92616-24A1-4118-B98E-DDD497089D6D}" destId="{643BB7D2-6BA2-4CED-B4E1-3813BC063937}" srcOrd="0" destOrd="0" presId="urn:microsoft.com/office/officeart/2005/8/layout/vList2"/>
    <dgm:cxn modelId="{71456B7B-59A4-477F-AF05-B7FDF862C201}" type="presOf" srcId="{33AD0C90-68AD-4F08-8ABE-FA6DC30508D9}" destId="{CB49CD23-DDD7-460F-A6B1-51BF1E55E6DE}" srcOrd="0" destOrd="0" presId="urn:microsoft.com/office/officeart/2005/8/layout/vList2"/>
    <dgm:cxn modelId="{94FD43A8-6FFC-4358-887C-FAE1E6D6D91E}" srcId="{41B92616-24A1-4118-B98E-DDD497089D6D}" destId="{E07F5AAF-FE77-492E-B43D-4FA7082AE661}" srcOrd="1" destOrd="0" parTransId="{F8F234B0-2116-4190-A461-98C11B724048}" sibTransId="{C88ECA68-3DC6-47B5-A844-B2C215E3268C}"/>
    <dgm:cxn modelId="{58CB18F9-45E4-4BA1-9E2E-170047853543}" type="presOf" srcId="{E07F5AAF-FE77-492E-B43D-4FA7082AE661}" destId="{3D5DE549-0164-4C22-BD7D-390F313FDA0F}" srcOrd="0" destOrd="0" presId="urn:microsoft.com/office/officeart/2005/8/layout/vList2"/>
    <dgm:cxn modelId="{26394E1E-E27D-4B16-99D8-22D9D94DB0AC}" type="presParOf" srcId="{643BB7D2-6BA2-4CED-B4E1-3813BC063937}" destId="{CB49CD23-DDD7-460F-A6B1-51BF1E55E6DE}" srcOrd="0" destOrd="0" presId="urn:microsoft.com/office/officeart/2005/8/layout/vList2"/>
    <dgm:cxn modelId="{CD8066A0-139F-4FB1-8770-954213F9FAC0}" type="presParOf" srcId="{643BB7D2-6BA2-4CED-B4E1-3813BC063937}" destId="{4032ADBA-9C1B-4F93-BC05-D2C74B0A43BB}" srcOrd="1" destOrd="0" presId="urn:microsoft.com/office/officeart/2005/8/layout/vList2"/>
    <dgm:cxn modelId="{E11017A3-D1DC-4210-828F-4F97B7DB793B}" type="presParOf" srcId="{643BB7D2-6BA2-4CED-B4E1-3813BC063937}" destId="{3D5DE549-0164-4C22-BD7D-390F313FDA0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996A94-8DE4-4300-AA48-03997FF7DFA8}">
      <dsp:nvSpPr>
        <dsp:cNvPr id="0" name=""/>
        <dsp:cNvSpPr/>
      </dsp:nvSpPr>
      <dsp:spPr>
        <a:xfrm>
          <a:off x="0" y="1076093"/>
          <a:ext cx="6263640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416560" rIns="48612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i="0" kern="1200" baseline="0"/>
            <a:t>Quicker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i="0" kern="1200" baseline="0"/>
            <a:t>Don’t have to invent new legal definitions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i="0" kern="1200" baseline="0" dirty="0"/>
            <a:t>Tractor</a:t>
          </a:r>
          <a:endParaRPr lang="en-US" sz="2000" kern="1200" dirty="0"/>
        </a:p>
      </dsp:txBody>
      <dsp:txXfrm>
        <a:off x="0" y="1076093"/>
        <a:ext cx="6263640" cy="1512000"/>
      </dsp:txXfrm>
    </dsp:sp>
    <dsp:sp modelId="{A160758B-726E-4849-B079-82F8BFD29F38}">
      <dsp:nvSpPr>
        <dsp:cNvPr id="0" name=""/>
        <dsp:cNvSpPr/>
      </dsp:nvSpPr>
      <dsp:spPr>
        <a:xfrm>
          <a:off x="313182" y="780893"/>
          <a:ext cx="4384548" cy="590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/>
            <a:t>Advantages of amending existing law</a:t>
          </a:r>
          <a:endParaRPr lang="en-US" sz="2000" kern="1200"/>
        </a:p>
      </dsp:txBody>
      <dsp:txXfrm>
        <a:off x="342003" y="809714"/>
        <a:ext cx="4326906" cy="532758"/>
      </dsp:txXfrm>
    </dsp:sp>
    <dsp:sp modelId="{24E5FC2F-61A9-40A3-926C-0C46C476D19A}">
      <dsp:nvSpPr>
        <dsp:cNvPr id="0" name=""/>
        <dsp:cNvSpPr/>
      </dsp:nvSpPr>
      <dsp:spPr>
        <a:xfrm>
          <a:off x="0" y="2991294"/>
          <a:ext cx="6263640" cy="173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416560" rIns="48612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i="0" kern="1200" baseline="0"/>
            <a:t>The legal definitions can out of date or to your disadvantage</a:t>
          </a:r>
          <a:endParaRPr lang="en-US" sz="2000" kern="120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i="1" kern="1200" baseline="0"/>
            <a:t>If the courts have set a restrictive precedent, it might stay even with the amendment</a:t>
          </a:r>
          <a:endParaRPr lang="en-US" sz="2000" kern="1200"/>
        </a:p>
      </dsp:txBody>
      <dsp:txXfrm>
        <a:off x="0" y="2991294"/>
        <a:ext cx="6263640" cy="1732500"/>
      </dsp:txXfrm>
    </dsp:sp>
    <dsp:sp modelId="{268C412E-0294-4DAF-A3F6-F646D7260562}">
      <dsp:nvSpPr>
        <dsp:cNvPr id="0" name=""/>
        <dsp:cNvSpPr/>
      </dsp:nvSpPr>
      <dsp:spPr>
        <a:xfrm>
          <a:off x="313182" y="2696094"/>
          <a:ext cx="4384548" cy="5904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/>
            <a:t>Disadvantages</a:t>
          </a:r>
          <a:endParaRPr lang="en-US" sz="2000" kern="1200"/>
        </a:p>
      </dsp:txBody>
      <dsp:txXfrm>
        <a:off x="342003" y="2724915"/>
        <a:ext cx="4326906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26A78-66C9-4D42-BFFF-869CBA17D98F}">
      <dsp:nvSpPr>
        <dsp:cNvPr id="0" name=""/>
        <dsp:cNvSpPr/>
      </dsp:nvSpPr>
      <dsp:spPr>
        <a:xfrm>
          <a:off x="0" y="38303"/>
          <a:ext cx="6263640" cy="16707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b="0" i="0" kern="1200" baseline="0"/>
            <a:t>Get help from someone who knows law, if you can</a:t>
          </a:r>
          <a:endParaRPr lang="en-US" sz="4200" kern="1200"/>
        </a:p>
      </dsp:txBody>
      <dsp:txXfrm>
        <a:off x="81560" y="119863"/>
        <a:ext cx="6100520" cy="1507639"/>
      </dsp:txXfrm>
    </dsp:sp>
    <dsp:sp modelId="{EE919B8F-79BD-4236-A396-E713027E0A3A}">
      <dsp:nvSpPr>
        <dsp:cNvPr id="0" name=""/>
        <dsp:cNvSpPr/>
      </dsp:nvSpPr>
      <dsp:spPr>
        <a:xfrm>
          <a:off x="0" y="1709063"/>
          <a:ext cx="6263640" cy="10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300" b="0" i="0" kern="1200" baseline="0"/>
            <a:t>Analyze the law in question. Is it too broken to be fixed?</a:t>
          </a:r>
          <a:endParaRPr lang="en-US" sz="3300" kern="1200"/>
        </a:p>
      </dsp:txBody>
      <dsp:txXfrm>
        <a:off x="0" y="1709063"/>
        <a:ext cx="6263640" cy="1043280"/>
      </dsp:txXfrm>
    </dsp:sp>
    <dsp:sp modelId="{17F3A1C7-03E7-4EC1-9349-DEFA9075E176}">
      <dsp:nvSpPr>
        <dsp:cNvPr id="0" name=""/>
        <dsp:cNvSpPr/>
      </dsp:nvSpPr>
      <dsp:spPr>
        <a:xfrm>
          <a:off x="0" y="2752343"/>
          <a:ext cx="6263640" cy="167075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b="0" i="0" kern="1200" baseline="0"/>
            <a:t>Learn the legislative process of your country</a:t>
          </a:r>
          <a:endParaRPr lang="en-US" sz="4200" kern="1200"/>
        </a:p>
      </dsp:txBody>
      <dsp:txXfrm>
        <a:off x="81560" y="2833903"/>
        <a:ext cx="6100520" cy="1507639"/>
      </dsp:txXfrm>
    </dsp:sp>
    <dsp:sp modelId="{668992BB-932D-4F54-AFD6-6A9B1B466D58}">
      <dsp:nvSpPr>
        <dsp:cNvPr id="0" name=""/>
        <dsp:cNvSpPr/>
      </dsp:nvSpPr>
      <dsp:spPr>
        <a:xfrm>
          <a:off x="0" y="4423104"/>
          <a:ext cx="6263640" cy="10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300" b="0" i="0" kern="1200" baseline="0"/>
            <a:t>How is or difficult is it to pass new legislation?</a:t>
          </a:r>
          <a:endParaRPr lang="en-US" sz="3300" kern="1200"/>
        </a:p>
      </dsp:txBody>
      <dsp:txXfrm>
        <a:off x="0" y="4423104"/>
        <a:ext cx="6263640" cy="10432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6DB184-2998-40F2-9966-1789C8E4D6A0}">
      <dsp:nvSpPr>
        <dsp:cNvPr id="0" name=""/>
        <dsp:cNvSpPr/>
      </dsp:nvSpPr>
      <dsp:spPr>
        <a:xfrm>
          <a:off x="0" y="127336"/>
          <a:ext cx="6263640" cy="10740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0" i="0" kern="1200" baseline="0"/>
            <a:t>Need to adapt to how laws are structured in your countries</a:t>
          </a:r>
          <a:endParaRPr lang="en-US" sz="2700" kern="1200"/>
        </a:p>
      </dsp:txBody>
      <dsp:txXfrm>
        <a:off x="52431" y="179767"/>
        <a:ext cx="6158778" cy="969198"/>
      </dsp:txXfrm>
    </dsp:sp>
    <dsp:sp modelId="{0EF0BAF7-673F-46E6-8889-41F7C7B04E93}">
      <dsp:nvSpPr>
        <dsp:cNvPr id="0" name=""/>
        <dsp:cNvSpPr/>
      </dsp:nvSpPr>
      <dsp:spPr>
        <a:xfrm>
          <a:off x="0" y="1201396"/>
          <a:ext cx="6263640" cy="2067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b="0" i="0" kern="1200" baseline="0"/>
            <a:t>Some countries might have a special law on persons with disabilities or human rights law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b="0" i="0" kern="1200" baseline="0"/>
            <a:t>Sometimes your rights are found in “sector specific laws”</a:t>
          </a:r>
          <a:endParaRPr lang="en-US" sz="2100" kern="1200"/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b="0" i="1" kern="1200" baseline="0"/>
            <a:t>Health care law</a:t>
          </a:r>
          <a:endParaRPr lang="en-US" sz="2100" kern="1200"/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b="0" i="1" kern="1200" baseline="0"/>
            <a:t>Social security law</a:t>
          </a:r>
          <a:endParaRPr lang="en-US" sz="2100" kern="1200"/>
        </a:p>
      </dsp:txBody>
      <dsp:txXfrm>
        <a:off x="0" y="1201396"/>
        <a:ext cx="6263640" cy="2067929"/>
      </dsp:txXfrm>
    </dsp:sp>
    <dsp:sp modelId="{456F1989-B809-4650-90B9-764EFE9B3C52}">
      <dsp:nvSpPr>
        <dsp:cNvPr id="0" name=""/>
        <dsp:cNvSpPr/>
      </dsp:nvSpPr>
      <dsp:spPr>
        <a:xfrm>
          <a:off x="0" y="3269326"/>
          <a:ext cx="6263640" cy="10740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0" i="0" kern="1200" baseline="0"/>
            <a:t>Can use the CRPD to demand changes in your law</a:t>
          </a:r>
          <a:endParaRPr lang="en-US" sz="2700" kern="1200"/>
        </a:p>
      </dsp:txBody>
      <dsp:txXfrm>
        <a:off x="52431" y="3321757"/>
        <a:ext cx="6158778" cy="969198"/>
      </dsp:txXfrm>
    </dsp:sp>
    <dsp:sp modelId="{A59D1410-FC39-481A-946C-627B33EAB0C9}">
      <dsp:nvSpPr>
        <dsp:cNvPr id="0" name=""/>
        <dsp:cNvSpPr/>
      </dsp:nvSpPr>
      <dsp:spPr>
        <a:xfrm>
          <a:off x="0" y="4343386"/>
          <a:ext cx="6263640" cy="1033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b="0" i="0" kern="1200" baseline="0"/>
            <a:t>In some countries you can refer to the CRPD directly</a:t>
          </a:r>
          <a:endParaRPr lang="en-US" sz="2100" kern="1200"/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b="0" i="1" kern="1200" baseline="0"/>
            <a:t>Other countries require you to refer to national laws</a:t>
          </a:r>
          <a:endParaRPr lang="en-US" sz="2100" kern="1200"/>
        </a:p>
      </dsp:txBody>
      <dsp:txXfrm>
        <a:off x="0" y="4343386"/>
        <a:ext cx="6263640" cy="10339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8D45F9-9B62-41BF-A1E2-7A1D033F0D7B}">
      <dsp:nvSpPr>
        <dsp:cNvPr id="0" name=""/>
        <dsp:cNvSpPr/>
      </dsp:nvSpPr>
      <dsp:spPr>
        <a:xfrm>
          <a:off x="0" y="20448"/>
          <a:ext cx="6263640" cy="103285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Litigation = Fight in court</a:t>
          </a:r>
        </a:p>
      </dsp:txBody>
      <dsp:txXfrm>
        <a:off x="50420" y="70868"/>
        <a:ext cx="6162800" cy="932014"/>
      </dsp:txXfrm>
    </dsp:sp>
    <dsp:sp modelId="{BA4FE4F9-0D7D-4B6D-B7D3-CD618FDB96EE}">
      <dsp:nvSpPr>
        <dsp:cNvPr id="0" name=""/>
        <dsp:cNvSpPr/>
      </dsp:nvSpPr>
      <dsp:spPr>
        <a:xfrm>
          <a:off x="0" y="1128182"/>
          <a:ext cx="6263640" cy="1032854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Strategic choice by NGO </a:t>
          </a:r>
        </a:p>
      </dsp:txBody>
      <dsp:txXfrm>
        <a:off x="50420" y="1178602"/>
        <a:ext cx="6162800" cy="932014"/>
      </dsp:txXfrm>
    </dsp:sp>
    <dsp:sp modelId="{F70C86D4-7B68-4605-A027-FE7ED1D1B91A}">
      <dsp:nvSpPr>
        <dsp:cNvPr id="0" name=""/>
        <dsp:cNvSpPr/>
      </dsp:nvSpPr>
      <dsp:spPr>
        <a:xfrm>
          <a:off x="0" y="2235916"/>
          <a:ext cx="6263640" cy="1032854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broad social change beyond individual cases</a:t>
          </a:r>
        </a:p>
      </dsp:txBody>
      <dsp:txXfrm>
        <a:off x="50420" y="2286336"/>
        <a:ext cx="6162800" cy="932014"/>
      </dsp:txXfrm>
    </dsp:sp>
    <dsp:sp modelId="{3A3A729E-8AB9-4F3B-8CE5-41383E84EA8D}">
      <dsp:nvSpPr>
        <dsp:cNvPr id="0" name=""/>
        <dsp:cNvSpPr/>
      </dsp:nvSpPr>
      <dsp:spPr>
        <a:xfrm>
          <a:off x="0" y="3343651"/>
          <a:ext cx="6263640" cy="1032854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address injustices that have not been adequately addressed in law and policy.</a:t>
          </a:r>
        </a:p>
      </dsp:txBody>
      <dsp:txXfrm>
        <a:off x="50420" y="3394071"/>
        <a:ext cx="6162800" cy="932014"/>
      </dsp:txXfrm>
    </dsp:sp>
    <dsp:sp modelId="{4C2CC676-1872-496C-9658-F7C499E46D80}">
      <dsp:nvSpPr>
        <dsp:cNvPr id="0" name=""/>
        <dsp:cNvSpPr/>
      </dsp:nvSpPr>
      <dsp:spPr>
        <a:xfrm>
          <a:off x="0" y="4451385"/>
          <a:ext cx="6263640" cy="103285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i="0" kern="1200" dirty="0"/>
            <a:t>lasting political, economic or social changes and develops the existing law</a:t>
          </a:r>
          <a:endParaRPr lang="en-US" sz="2600" kern="1200" dirty="0"/>
        </a:p>
      </dsp:txBody>
      <dsp:txXfrm>
        <a:off x="50420" y="4501805"/>
        <a:ext cx="6162800" cy="9320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49CD23-DDD7-460F-A6B1-51BF1E55E6DE}">
      <dsp:nvSpPr>
        <dsp:cNvPr id="0" name=""/>
        <dsp:cNvSpPr/>
      </dsp:nvSpPr>
      <dsp:spPr>
        <a:xfrm>
          <a:off x="0" y="73043"/>
          <a:ext cx="6263640" cy="25857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0" i="0" kern="1200" baseline="0"/>
            <a:t>Tell us what you want to achieve </a:t>
          </a:r>
          <a:endParaRPr lang="en-US" sz="6500" kern="1200"/>
        </a:p>
      </dsp:txBody>
      <dsp:txXfrm>
        <a:off x="126223" y="199266"/>
        <a:ext cx="6011194" cy="2333254"/>
      </dsp:txXfrm>
    </dsp:sp>
    <dsp:sp modelId="{3D5DE549-0164-4C22-BD7D-390F313FDA0F}">
      <dsp:nvSpPr>
        <dsp:cNvPr id="0" name=""/>
        <dsp:cNvSpPr/>
      </dsp:nvSpPr>
      <dsp:spPr>
        <a:xfrm>
          <a:off x="0" y="2845943"/>
          <a:ext cx="6263640" cy="25857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0" i="0" kern="1200" baseline="0"/>
            <a:t>We can give you feed</a:t>
          </a:r>
          <a:endParaRPr lang="en-US" sz="6500" kern="1200"/>
        </a:p>
      </dsp:txBody>
      <dsp:txXfrm>
        <a:off x="126223" y="2972166"/>
        <a:ext cx="6011194" cy="2333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5901D-1789-4D07-BC95-1BFC58177833}" type="datetimeFigureOut">
              <a:rPr lang="en-SE" smtClean="0"/>
              <a:t>2021-07-09</a:t>
            </a:fld>
            <a:endParaRPr lang="en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49F84-746C-4558-8324-8CC5332A46F7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835048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 and direct impact: A case or project should directly impact many people (a whole industry or a common practice across different sectors and across Europe)</a:t>
            </a:r>
          </a:p>
          <a:p>
            <a:endParaRPr lang="en-US" dirty="0"/>
          </a:p>
          <a:p>
            <a:endParaRPr lang="en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349F84-746C-4558-8324-8CC5332A46F7}" type="slidenum">
              <a:rPr lang="en-SE" smtClean="0"/>
              <a:t>6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036252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65C49-E73C-43CF-8385-6BAEF2923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2D874-6F71-46A2-8B93-3B03973AF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FA07F-A786-4394-8420-A298242AE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554A-5F6B-4301-8442-43BD12A3289D}" type="datetimeFigureOut">
              <a:rPr lang="en-SE" smtClean="0"/>
              <a:t>2021-07-09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54DAB-AE3C-40DB-961A-CD19F535F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979AE-5498-4EB4-99A1-71270B0E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618A-2755-4990-99A9-50DAE1693606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50377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11EFC-E032-4DCA-AB3B-410F29046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9310B6-32D2-4D27-A3FB-8539760EE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CE820-A8FD-4BC6-987D-7DCD49EBB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554A-5F6B-4301-8442-43BD12A3289D}" type="datetimeFigureOut">
              <a:rPr lang="en-SE" smtClean="0"/>
              <a:t>2021-07-09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94515-075A-4DA7-83AB-FFAF9407C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6511D-C041-401C-98AB-B4E96FFC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618A-2755-4990-99A9-50DAE1693606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41460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2E788A-1AAA-4197-818B-1F746A56C1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1819F3-8FF2-4385-A708-CD263329CD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41461-39F7-45F8-AE85-6FD3DAEB7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554A-5F6B-4301-8442-43BD12A3289D}" type="datetimeFigureOut">
              <a:rPr lang="en-SE" smtClean="0"/>
              <a:t>2021-07-09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22ABD-7BD8-4D6C-9176-BFDB8AF9A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2166F-DF0F-4770-BFC0-CD3145FA5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618A-2755-4990-99A9-50DAE1693606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853311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9016-75D9-426D-9779-F8625D41C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E9278E-4877-4F3F-AF46-CA885A368C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38635-7BB1-4970-AB05-8B2D18E33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0872-C50D-42E1-8CC6-5DE0CE148CE4}" type="datetimeFigureOut">
              <a:rPr lang="en-SE" smtClean="0"/>
              <a:t>2021-07-09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41A41-5DA7-4A5F-89E1-CA31944B5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ECA763-3ED8-42F3-8A61-1EF490540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10C7-470D-466E-AC88-DA19E6D038DA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53144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91140-3D8C-4C03-9386-911442493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BB59B-11B7-49C8-9580-824AF0B13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0E6EF-170F-48D6-8485-6167D12A3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554A-5F6B-4301-8442-43BD12A3289D}" type="datetimeFigureOut">
              <a:rPr lang="en-SE" smtClean="0"/>
              <a:t>2021-07-09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D5481-527D-408E-9A19-35898843B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AE2A8-4C67-48B9-9647-4892EA907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618A-2755-4990-99A9-50DAE1693606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870668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97804-5960-4A8A-9A7D-B81F9FA48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2C3F8B-E6F7-4269-88B9-62FDD51CA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B4E24-E6D6-4ECD-A4E1-4F16BD4E7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554A-5F6B-4301-8442-43BD12A3289D}" type="datetimeFigureOut">
              <a:rPr lang="en-SE" smtClean="0"/>
              <a:t>2021-07-09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92DD5-EFF6-4ABC-98B7-E4AEFB08A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F7A9A-2CC8-4F3A-8418-1F6EA84FB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618A-2755-4990-99A9-50DAE1693606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488118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FFF0F-2661-4FBE-AD8B-0994CEB7B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7BF20-733E-420D-A7CF-5D12138F3B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A4D3AE-B2DE-483F-BAC9-4DB782E129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462AB9-6430-4F3C-A6CA-3C41D3D8A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554A-5F6B-4301-8442-43BD12A3289D}" type="datetimeFigureOut">
              <a:rPr lang="en-SE" smtClean="0"/>
              <a:t>2021-07-09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AD5257-7AD1-4C12-B58F-22D28D7CC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BB20E-E886-4857-91FC-9382D11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618A-2755-4990-99A9-50DAE1693606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26354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B5FF2-B757-406D-BD2C-EA3EA4332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C6FB97-9254-4AB5-804D-28EEBB843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C25362-B9D6-44EC-9331-9E959EA9DA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AB1898-AB09-4AE2-BB99-B39D2098CA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301563-2BB7-462E-8C84-1A588C3FFE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E4BD8F-734E-41AA-9832-174CBFC79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554A-5F6B-4301-8442-43BD12A3289D}" type="datetimeFigureOut">
              <a:rPr lang="en-SE" smtClean="0"/>
              <a:t>2021-07-09</a:t>
            </a:fld>
            <a:endParaRPr lang="en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2D4DDB-1FD6-4A13-AAF3-61A1F93E3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75FEA8-EF37-4FF3-BBDA-274270BAC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618A-2755-4990-99A9-50DAE1693606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374511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D8E7E-19B1-4DC1-BB9C-E207708EB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0CC635-264A-44BE-BF22-BC98F02FF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554A-5F6B-4301-8442-43BD12A3289D}" type="datetimeFigureOut">
              <a:rPr lang="en-SE" smtClean="0"/>
              <a:t>2021-07-09</a:t>
            </a:fld>
            <a:endParaRPr lang="en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B67B56-566F-4DA8-9850-3B6E7D04F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D69596-DCE2-4108-9D8C-4E9971E5A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618A-2755-4990-99A9-50DAE1693606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714614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7B277-3B37-4B00-97B4-D0E848B98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554A-5F6B-4301-8442-43BD12A3289D}" type="datetimeFigureOut">
              <a:rPr lang="en-SE" smtClean="0"/>
              <a:t>2021-07-09</a:t>
            </a:fld>
            <a:endParaRPr lang="en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687D40-305D-4C4E-8FD5-97F078C6F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85728B-90BE-4506-A757-C89DDAFBF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618A-2755-4990-99A9-50DAE1693606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935661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97D80-488A-417F-A980-3EBEE6F9D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669A2-D20E-476E-90D8-EAA9D7087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C9EE01-E894-47BF-A2C0-2F34F1D536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D44EBD-4400-4CD5-8F05-511285A0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554A-5F6B-4301-8442-43BD12A3289D}" type="datetimeFigureOut">
              <a:rPr lang="en-SE" smtClean="0"/>
              <a:t>2021-07-09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5A2A84-608D-40CC-B647-C0C187687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0B4D29-A956-4FD3-8FBC-2AC4B1E77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618A-2755-4990-99A9-50DAE1693606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55009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E8756-0891-4167-A696-8C12C8527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2042DF-50BA-4AE2-8164-6759118A4D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654A9E-F592-4C0F-A894-8C882406E5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71D57C-55E9-49B5-9F60-F1431C564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554A-5F6B-4301-8442-43BD12A3289D}" type="datetimeFigureOut">
              <a:rPr lang="en-SE" smtClean="0"/>
              <a:t>2021-07-09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315C36-7886-430D-B00D-4A9549C58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8AAE09-3110-4174-8E01-F2F066512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618A-2755-4990-99A9-50DAE1693606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7649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C195C7-FD26-4358-A48E-1185ECCBF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FA8A5-EB39-4B67-85B2-EF68A39A9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6DE63-E7A4-4284-8110-D7D17DABDD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4554A-5F6B-4301-8442-43BD12A3289D}" type="datetimeFigureOut">
              <a:rPr lang="en-SE" smtClean="0"/>
              <a:t>2021-07-09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5E11E-E78A-40FA-8105-BD79EE698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34A3D-8495-4371-BDBD-3E00D075A0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F618A-2755-4990-99A9-50DAE1693606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73928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dprhub.e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hyperlink" Target="https://noyb.eu/sites/default/files/2021-06/ANNUAL%20REPORT%202021_smallsize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905BA41-EE6E-4F80-8636-447F22DD7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A75340-B225-4A84-AE27-C4EB37D85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465" y="3298722"/>
            <a:ext cx="8495070" cy="17844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Developing a plan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D7549B2-EE05-4558-8C64-AC46755F2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5" descr="Check List">
            <a:extLst>
              <a:ext uri="{FF2B5EF4-FFF2-40B4-BE49-F238E27FC236}">
                <a16:creationId xmlns:a16="http://schemas.microsoft.com/office/drawing/2014/main" id="{64A2656A-132F-449A-901A-92DA4840A8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8264" y="1371601"/>
            <a:ext cx="1175474" cy="117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456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CC4926-EEB8-443C-AE0E-A3D4F7B05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/>
            <a:r>
              <a:rPr lang="en-US" sz="6000" b="0" i="0" u="none" strike="noStrike" kern="1200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Making a new law or amending it?</a:t>
            </a:r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9171F079-9FBD-4CB0-994A-0F35327644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4363365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1498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E0B1E0-B8B4-4023-9980-78E4D84A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/>
            <a:r>
              <a:rPr lang="en-US" sz="6000" b="0" i="0" u="none" strike="noStrike" kern="1200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Your analysis</a:t>
            </a:r>
          </a:p>
        </p:txBody>
      </p:sp>
      <p:graphicFrame>
        <p:nvGraphicFramePr>
          <p:cNvPr id="14" name="Text Placeholder 2">
            <a:extLst>
              <a:ext uri="{FF2B5EF4-FFF2-40B4-BE49-F238E27FC236}">
                <a16:creationId xmlns:a16="http://schemas.microsoft.com/office/drawing/2014/main" id="{2D704F0B-B441-4430-94EB-35CED623C9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2680953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6571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1AD35F-79E9-410C-9181-8222EF712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/>
            <a:r>
              <a:rPr lang="en-US" sz="6000" b="0" i="0" u="none" strike="noStrike" kern="1200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CRPD is a backbone</a:t>
            </a:r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164FB9ED-9F86-4A4E-8DEA-21F7C03F34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6888247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0512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72D4A2-EB22-4E6E-ACD1-5CA6A5983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/>
            <a:r>
              <a:rPr lang="en-US" sz="6000" b="0" i="0" u="none" strike="noStrike" kern="1200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Strategic litigation</a:t>
            </a:r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95C052AE-11C7-4479-BA1C-9E3F393F58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7770273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5778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CF2050-1868-4832-90C3-0A55FEB7A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Example strategic litigation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FECF7B-12BA-46E4-A565-4AC14BD9569B}"/>
              </a:ext>
            </a:extLst>
          </p:cNvPr>
          <p:cNvSpPr txBox="1"/>
          <p:nvPr/>
        </p:nvSpPr>
        <p:spPr>
          <a:xfrm>
            <a:off x="4699818" y="640082"/>
            <a:ext cx="6848715" cy="3322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NoyB</a:t>
            </a:r>
            <a:r>
              <a:rPr lang="en-US" dirty="0"/>
              <a:t> – None of your business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Center for digital rights – takes companies to court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“Cookie terror”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Facebook 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Clearview AI (Social media pictures, for face recognition)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Must be selective about cases they take on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Wikipedia database on privacy cases </a:t>
            </a:r>
            <a:r>
              <a:rPr lang="en-US"/>
              <a:t>- </a:t>
            </a:r>
            <a:r>
              <a:rPr lang="en-US">
                <a:hlinkClick r:id="rId3"/>
              </a:rPr>
              <a:t>https://gdprhub.eu/</a:t>
            </a:r>
            <a:r>
              <a:rPr lang="en-US"/>
              <a:t> </a:t>
            </a:r>
            <a:endParaRPr lang="en-US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Can be very expensive to fight against big companies and the government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Annual Report NOYB 2020</a:t>
            </a:r>
            <a:endParaRPr lang="en-US" dirty="0"/>
          </a:p>
        </p:txBody>
      </p:sp>
      <p:pic>
        <p:nvPicPr>
          <p:cNvPr id="8" name="Picture 7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44A71F86-68C4-483F-8E4A-C974376B87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0254" y="4555564"/>
            <a:ext cx="2883746" cy="192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255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D07DCD-1462-4054-9259-E986B144B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/>
            <a:r>
              <a:rPr lang="en-US" sz="6000" b="0" i="0" u="none" strike="noStrike" kern="1200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What do you want to work on?</a:t>
            </a:r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30B89402-196D-4484-9150-5815A3102F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8692473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1339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337</Words>
  <Application>Microsoft Office PowerPoint</Application>
  <PresentationFormat>Widescreen</PresentationFormat>
  <Paragraphs>44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Developing a plan</vt:lpstr>
      <vt:lpstr>Making a new law or amending it?</vt:lpstr>
      <vt:lpstr> Your analysis</vt:lpstr>
      <vt:lpstr>CRPD is a backbone</vt:lpstr>
      <vt:lpstr>Strategic litigation</vt:lpstr>
      <vt:lpstr>Example strategic litigation</vt:lpstr>
      <vt:lpstr>What do you want to work 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a new law or amending it?</dc:title>
  <dc:creator>Kave Noori</dc:creator>
  <cp:lastModifiedBy>Kave Noori</cp:lastModifiedBy>
  <cp:revision>2</cp:revision>
  <dcterms:created xsi:type="dcterms:W3CDTF">2021-07-09T10:29:59Z</dcterms:created>
  <dcterms:modified xsi:type="dcterms:W3CDTF">2021-07-09T12:14:27Z</dcterms:modified>
</cp:coreProperties>
</file>