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44C45F-F190-4432-B716-EA03BBF0CEA6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E72A-5517-46DC-95EF-442200640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5930-591F-43D5-84AF-A923F007A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DD26-AF1A-4861-9392-ADB14551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8F8B-CD99-437C-9318-16E77DAB6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019CD-D745-4011-AE35-8E36DE41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2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54FD-5263-4AA4-80C9-C57DA46E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23024-7A1F-4170-BC83-EA4CC6648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856B1-5FBB-43B4-924C-360926EC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3D34B-814A-411D-801D-135B9C2F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3BE5E-B726-4AA9-8FDB-D2CE3A39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A7CECB-2E2C-4137-BE26-D2F21D92E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FEC0-5F59-4AA8-9D4B-9C9AA48A6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0E310-DE45-4D7F-97BC-5EB2CDB5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B556-DDAA-44F6-A0FF-D51D3A67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D5DC-9435-44C9-B891-E8F30822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EA96-362B-4E1C-909D-1B7F3EEC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DDC8-9684-4AB3-A845-FEAB88B4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A6947-B920-4AE4-A480-30CBE8C3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56770-1726-4E2B-8B8E-8FD1B0A3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11E03-DD3D-453D-B73F-D7AE81BE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7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F537-95FC-4204-A054-C337A524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76E85-C79F-418E-B2E2-C2B345600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6CD32-4164-4DF9-8F82-52251D1B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1FEA7-C2A4-4345-ACBE-2E3A9F16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55914-B288-4807-A1EE-0CDE32A8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51EC-A8C9-419D-B39C-B336C105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B1338-1246-4FE5-86C9-EE7D4AD3F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8FE55-6461-4472-B55A-D9F27F2F0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F00BF-FDB0-4F62-8BCE-C7DFDD40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AC04F-1DE1-4039-B656-66146BF2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F5DB6-52AA-4B5A-8557-F75DBB82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2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BC46-3953-4F29-B34F-C1FCFBDE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A5907-E75A-433C-B41D-5D067108E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ABCC5-D093-4FBA-B410-9413A88D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75AC2-0821-4A1A-9217-C91918827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CBFE2-BBA7-457D-8659-D9F395B08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439EB-FBB4-4EF7-B143-95E69DCB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188CC-9D7D-4432-9B87-9C74A2EB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D5673-241A-4B1D-B238-DFFCF35E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6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1501-438B-420D-8B9C-0ED3AF2B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B4186-52A8-4442-8DD3-C1C69DE1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1724F-A422-43D7-89D6-EE61379B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F4AD2-45EB-4278-972A-E497D92E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A3DD9-8409-48CC-ADF3-D3A0634B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C736A-3F99-4FFE-BDD1-14A97B4A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BA766-485C-4C10-BB95-216A51BB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8B52F-0BEF-4A3A-9D8F-3E77DF88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8F15-8CE8-4E3D-B39D-69DC9DBB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A2939-6502-4977-B109-43586FAA6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7572C-5E98-43DE-9D64-5F1783CA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2E491-1F13-4EA4-BD21-7EBFF5DC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85658-B1A3-45D8-BA0E-3300BF8D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8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5BD4-6001-4C88-B664-076DC795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9543A-06B8-49F0-8540-051A200C9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51A97-5F44-4D49-8BD2-7C7985B29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D6082-88F9-4464-9071-206C5EF6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2A892-3BD6-4233-8D0D-F89326BF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197D4-3DB2-47AA-A1C1-AC366E99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9E19-C2C8-48EB-B9A3-161D451C9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9A416-A301-41B5-ABC8-D87114F64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446D-5417-4317-85AC-B91A961B6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68E8-2E33-4F84-A2FC-8B7EEBFBC8A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613C4-217E-4757-AE53-A9227C001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45BEF-FBF9-4E04-950E-DF4491934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4621-D84E-4ABC-BA4F-2A44302CD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381F-14DD-4E36-88EA-1BBEB2F34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Public speaking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86936-BF7B-4A1A-9296-E7D4D2D0E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Mahsa</a:t>
            </a:r>
            <a:r>
              <a:rPr lang="en-US" dirty="0"/>
              <a:t> </a:t>
            </a:r>
            <a:r>
              <a:rPr lang="en-US" dirty="0" err="1"/>
              <a:t>Tahzibi</a:t>
            </a:r>
            <a:r>
              <a:rPr lang="en-US" dirty="0"/>
              <a:t> </a:t>
            </a:r>
          </a:p>
          <a:p>
            <a:r>
              <a:rPr lang="en-US" dirty="0"/>
              <a:t>From Iran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9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C9D7-DF6E-451C-A7C9-C7F61E66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Before speech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5DC-CA9C-469A-9932-F7195765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topic that you </a:t>
            </a:r>
          </a:p>
          <a:p>
            <a:pPr marL="0" indent="0">
              <a:buNone/>
            </a:pPr>
            <a:r>
              <a:rPr lang="en-US" dirty="0"/>
              <a:t>     Like                        know                          </a:t>
            </a:r>
          </a:p>
          <a:p>
            <a:r>
              <a:rPr lang="en-US" dirty="0"/>
              <a:t>Get to know the audience </a:t>
            </a:r>
          </a:p>
          <a:p>
            <a:pPr marL="0" indent="0">
              <a:buNone/>
            </a:pPr>
            <a:r>
              <a:rPr lang="en-US" dirty="0"/>
              <a:t>     Age group                  their interest </a:t>
            </a:r>
          </a:p>
          <a:p>
            <a:r>
              <a:rPr lang="en-US" dirty="0"/>
              <a:t>Analysis the topic </a:t>
            </a:r>
          </a:p>
          <a:p>
            <a:pPr marL="0" indent="0">
              <a:buNone/>
            </a:pPr>
            <a:r>
              <a:rPr lang="en-US" dirty="0"/>
              <a:t>    Goal                   story         game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9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74D9-9286-48F0-9B21-67F23181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BA8F-E4F7-4487-B7AF-E1BC0AC0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of it </a:t>
            </a:r>
          </a:p>
          <a:p>
            <a:pPr marL="0" indent="0">
              <a:buNone/>
            </a:pPr>
            <a:r>
              <a:rPr lang="en-US" dirty="0"/>
              <a:t>How ?</a:t>
            </a:r>
          </a:p>
          <a:p>
            <a:pPr marL="0" indent="0">
              <a:buNone/>
            </a:pPr>
            <a:r>
              <a:rPr lang="en-US" dirty="0"/>
              <a:t>Practice it in front of mirror or your phone camera </a:t>
            </a:r>
          </a:p>
          <a:p>
            <a:pPr marL="0" indent="0">
              <a:buNone/>
            </a:pPr>
            <a:r>
              <a:rPr lang="en-US" dirty="0"/>
              <a:t>Over and over </a:t>
            </a:r>
          </a:p>
          <a:p>
            <a:pPr marL="0" indent="0">
              <a:buNone/>
            </a:pPr>
            <a:r>
              <a:rPr lang="en-US" dirty="0"/>
              <a:t>Tell a group of friends or family member to be your audience </a:t>
            </a:r>
          </a:p>
          <a:p>
            <a:pPr marL="0" indent="0">
              <a:buNone/>
            </a:pPr>
            <a:r>
              <a:rPr lang="en-US" dirty="0"/>
              <a:t>Learn diaphragmatic breathing </a:t>
            </a:r>
          </a:p>
          <a:p>
            <a:pPr marL="0" indent="0">
              <a:buNone/>
            </a:pPr>
            <a:r>
              <a:rPr lang="en-US" dirty="0"/>
              <a:t>Listen to your voice after recording speak slowly and clearly </a:t>
            </a:r>
          </a:p>
          <a:p>
            <a:pPr marL="0" indent="0">
              <a:buNone/>
            </a:pPr>
            <a:r>
              <a:rPr lang="en-US" dirty="0"/>
              <a:t>Watch your body language: stand straight – eye contact </a:t>
            </a:r>
          </a:p>
        </p:txBody>
      </p:sp>
    </p:spTree>
    <p:extLst>
      <p:ext uri="{BB962C8B-B14F-4D97-AF65-F5344CB8AC3E}">
        <p14:creationId xmlns:p14="http://schemas.microsoft.com/office/powerpoint/2010/main" val="171373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CF26-4ED2-4E9D-A51D-B8200359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day!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015E-475A-4245-95A1-4486BA41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 dirty="0"/>
              <a:t>Say good things to yourself </a:t>
            </a:r>
          </a:p>
          <a:p>
            <a:r>
              <a:rPr lang="en-US" dirty="0"/>
              <a:t>Stay positive </a:t>
            </a:r>
          </a:p>
          <a:p>
            <a:r>
              <a:rPr lang="en-US" dirty="0"/>
              <a:t>It is ok of your voice shake! </a:t>
            </a:r>
          </a:p>
          <a:p>
            <a:r>
              <a:rPr lang="en-US" dirty="0"/>
              <a:t>Focus on topic </a:t>
            </a:r>
          </a:p>
          <a:p>
            <a:r>
              <a:rPr lang="en-US" dirty="0"/>
              <a:t>Look at some friends to feel comfort </a:t>
            </a:r>
          </a:p>
          <a:p>
            <a:r>
              <a:rPr lang="en-US" dirty="0"/>
              <a:t>Make joke simultaneously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4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0DAA-6DDB-46CD-954E-24E06740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at TEDx in Iran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E07F45-10B2-4AB3-85CD-50F2313AA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95" y="2081067"/>
            <a:ext cx="4744870" cy="316201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4F13F4-978A-4CD6-B4E8-0F0AD2B020E1}"/>
              </a:ext>
            </a:extLst>
          </p:cNvPr>
          <p:cNvSpPr txBox="1"/>
          <p:nvPr/>
        </p:nvSpPr>
        <p:spPr>
          <a:xfrm>
            <a:off x="6442364" y="1925782"/>
            <a:ext cx="45442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My voice shook at first so I told the audience a joke about my day, they laughed so I feel so much better.</a:t>
            </a:r>
          </a:p>
          <a:p>
            <a:pPr algn="ctr"/>
            <a:r>
              <a:rPr lang="en-US" sz="2800" b="1" dirty="0"/>
              <a:t>I raised my volume and I let myself to be in another world who is only me </a:t>
            </a:r>
          </a:p>
          <a:p>
            <a:pPr algn="ctr"/>
            <a:r>
              <a:rPr lang="en-US" sz="2800" b="1" dirty="0"/>
              <a:t>And I was so powerful</a:t>
            </a:r>
          </a:p>
        </p:txBody>
      </p:sp>
    </p:spTree>
    <p:extLst>
      <p:ext uri="{BB962C8B-B14F-4D97-AF65-F5344CB8AC3E}">
        <p14:creationId xmlns:p14="http://schemas.microsoft.com/office/powerpoint/2010/main" val="25452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Public speaking </vt:lpstr>
      <vt:lpstr>Before speech </vt:lpstr>
      <vt:lpstr>Practice </vt:lpstr>
      <vt:lpstr>The day! </vt:lpstr>
      <vt:lpstr>My experience at TEDx in Iran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dc:creator>TAK</dc:creator>
  <cp:lastModifiedBy>N Leung</cp:lastModifiedBy>
  <cp:revision>5</cp:revision>
  <dcterms:created xsi:type="dcterms:W3CDTF">2021-07-07T07:23:05Z</dcterms:created>
  <dcterms:modified xsi:type="dcterms:W3CDTF">2021-08-18T07:03:37Z</dcterms:modified>
</cp:coreProperties>
</file>