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15d3b46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15d3b46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15d3b46f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15d3b46f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15d3b46f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15d3b46f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15d3b46f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15d3b46f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15d3b46f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15d3b46f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Sponsors and Stakeholder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IFHOHYP STS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Presented by Kevin Weiser.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</a:t>
            </a:r>
            <a:r>
              <a:rPr lang="en-GB"/>
              <a:t> are stakeholders?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Anyone who will be affected by the outcome of the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Project Manager identifies all stakeholders and manages </a:t>
            </a:r>
            <a:r>
              <a:rPr lang="en-GB"/>
              <a:t>their</a:t>
            </a:r>
            <a:r>
              <a:rPr lang="en-GB"/>
              <a:t> expectations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There can be negative stakeholders who are negatively impacted by the outcome of the project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</a:t>
            </a:r>
            <a:r>
              <a:rPr lang="en-GB"/>
              <a:t>sponsors</a:t>
            </a:r>
            <a:r>
              <a:rPr lang="en-GB"/>
              <a:t>?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Sponsor is also a stakeholder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Sponsor for the project pays for the project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5850" y="802825"/>
            <a:ext cx="7029450" cy="37242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5987400" y="4866600"/>
            <a:ext cx="3156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https://www.quora.com/Whats-the-difference-between-a-sponsor-and-a-stakeholder</a:t>
            </a:r>
            <a:endParaRPr sz="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800" y="95000"/>
            <a:ext cx="5184847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5987400" y="4866600"/>
            <a:ext cx="3156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https://www.quora.com/Whats-the-difference-between-a-sponsor-and-a-stakeholder</a:t>
            </a:r>
            <a:endParaRPr sz="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00363"/>
            <a:ext cx="8839202" cy="394276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5987400" y="4866600"/>
            <a:ext cx="3156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https://www.quora.com/Whats-the-difference-between-a-sponsor-and-a-stakeholder</a:t>
            </a:r>
            <a:endParaRPr sz="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