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6" r:id="rId2"/>
    <p:sldId id="295" r:id="rId3"/>
    <p:sldId id="287" r:id="rId4"/>
    <p:sldId id="290" r:id="rId5"/>
    <p:sldId id="293" r:id="rId6"/>
    <p:sldId id="292" r:id="rId7"/>
    <p:sldId id="291" r:id="rId8"/>
    <p:sldId id="288" r:id="rId9"/>
    <p:sldId id="289" r:id="rId10"/>
    <p:sldId id="294" r:id="rId11"/>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62728" autoAdjust="0"/>
  </p:normalViewPr>
  <p:slideViewPr>
    <p:cSldViewPr snapToGrid="0">
      <p:cViewPr varScale="1">
        <p:scale>
          <a:sx n="69" d="100"/>
          <a:sy n="69" d="100"/>
        </p:scale>
        <p:origin x="7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ve Noori" userId="4d25bf52-1ba0-4ddb-9491-6033e2060e83" providerId="ADAL" clId="{CE3A515A-DA52-4225-91F2-5A9A4EBBC1A7}"/>
    <pc:docChg chg="custSel addSld modSld">
      <pc:chgData name="Kave Noori" userId="4d25bf52-1ba0-4ddb-9491-6033e2060e83" providerId="ADAL" clId="{CE3A515A-DA52-4225-91F2-5A9A4EBBC1A7}" dt="2021-07-26T10:40:42.199" v="593" actId="26606"/>
      <pc:docMkLst>
        <pc:docMk/>
      </pc:docMkLst>
      <pc:sldChg chg="addSp delSp modSp new mod setBg">
        <pc:chgData name="Kave Noori" userId="4d25bf52-1ba0-4ddb-9491-6033e2060e83" providerId="ADAL" clId="{CE3A515A-DA52-4225-91F2-5A9A4EBBC1A7}" dt="2021-07-26T10:40:42.199" v="593" actId="26606"/>
        <pc:sldMkLst>
          <pc:docMk/>
          <pc:sldMk cId="855436982" sldId="295"/>
        </pc:sldMkLst>
        <pc:spChg chg="mod">
          <ac:chgData name="Kave Noori" userId="4d25bf52-1ba0-4ddb-9491-6033e2060e83" providerId="ADAL" clId="{CE3A515A-DA52-4225-91F2-5A9A4EBBC1A7}" dt="2021-07-26T10:40:42.199" v="593" actId="26606"/>
          <ac:spMkLst>
            <pc:docMk/>
            <pc:sldMk cId="855436982" sldId="295"/>
            <ac:spMk id="2" creationId="{F3301C88-24B8-4D63-995E-920FB156F337}"/>
          </ac:spMkLst>
        </pc:spChg>
        <pc:spChg chg="del mod">
          <ac:chgData name="Kave Noori" userId="4d25bf52-1ba0-4ddb-9491-6033e2060e83" providerId="ADAL" clId="{CE3A515A-DA52-4225-91F2-5A9A4EBBC1A7}" dt="2021-07-26T10:40:42.199" v="593" actId="26606"/>
          <ac:spMkLst>
            <pc:docMk/>
            <pc:sldMk cId="855436982" sldId="295"/>
            <ac:spMk id="3" creationId="{0BA0DA8E-9A63-4746-816E-82F6642CD7F6}"/>
          </ac:spMkLst>
        </pc:spChg>
        <pc:spChg chg="add">
          <ac:chgData name="Kave Noori" userId="4d25bf52-1ba0-4ddb-9491-6033e2060e83" providerId="ADAL" clId="{CE3A515A-DA52-4225-91F2-5A9A4EBBC1A7}" dt="2021-07-26T10:40:42.199" v="593" actId="26606"/>
          <ac:spMkLst>
            <pc:docMk/>
            <pc:sldMk cId="855436982" sldId="295"/>
            <ac:spMk id="9" creationId="{B819A166-7571-4003-A6B8-B62034C3ED30}"/>
          </ac:spMkLst>
        </pc:spChg>
        <pc:graphicFrameChg chg="add">
          <ac:chgData name="Kave Noori" userId="4d25bf52-1ba0-4ddb-9491-6033e2060e83" providerId="ADAL" clId="{CE3A515A-DA52-4225-91F2-5A9A4EBBC1A7}" dt="2021-07-26T10:40:42.199" v="593" actId="26606"/>
          <ac:graphicFrameMkLst>
            <pc:docMk/>
            <pc:sldMk cId="855436982" sldId="295"/>
            <ac:graphicFrameMk id="5" creationId="{0F0D3644-C2EB-482E-AAFE-C528F167A3A2}"/>
          </ac:graphicFrameMkLst>
        </pc:graphicFrameChg>
      </pc:sldChg>
    </pc:docChg>
  </pc:docChgLst>
  <pc:docChgLst>
    <pc:chgData name="Kave Noori" userId="4d25bf52-1ba0-4ddb-9491-6033e2060e83" providerId="ADAL" clId="{F3878D92-2DB5-4916-9484-856898DA4AE0}"/>
    <pc:docChg chg="custSel addSld modSld">
      <pc:chgData name="Kave Noori" userId="4d25bf52-1ba0-4ddb-9491-6033e2060e83" providerId="ADAL" clId="{F3878D92-2DB5-4916-9484-856898DA4AE0}" dt="2021-07-08T18:01:27.597" v="221" actId="20577"/>
      <pc:docMkLst>
        <pc:docMk/>
      </pc:docMkLst>
      <pc:sldChg chg="modNotesTx">
        <pc:chgData name="Kave Noori" userId="4d25bf52-1ba0-4ddb-9491-6033e2060e83" providerId="ADAL" clId="{F3878D92-2DB5-4916-9484-856898DA4AE0}" dt="2021-07-08T18:01:27.597" v="221" actId="20577"/>
        <pc:sldMkLst>
          <pc:docMk/>
          <pc:sldMk cId="2563626351" sldId="288"/>
        </pc:sldMkLst>
      </pc:sldChg>
      <pc:sldChg chg="modSp mod">
        <pc:chgData name="Kave Noori" userId="4d25bf52-1ba0-4ddb-9491-6033e2060e83" providerId="ADAL" clId="{F3878D92-2DB5-4916-9484-856898DA4AE0}" dt="2021-07-08T13:45:15.870" v="9" actId="20577"/>
        <pc:sldMkLst>
          <pc:docMk/>
          <pc:sldMk cId="579331525" sldId="289"/>
        </pc:sldMkLst>
        <pc:spChg chg="mod">
          <ac:chgData name="Kave Noori" userId="4d25bf52-1ba0-4ddb-9491-6033e2060e83" providerId="ADAL" clId="{F3878D92-2DB5-4916-9484-856898DA4AE0}" dt="2021-07-08T13:45:15.870" v="9" actId="20577"/>
          <ac:spMkLst>
            <pc:docMk/>
            <pc:sldMk cId="579331525" sldId="289"/>
            <ac:spMk id="2" creationId="{20ED9C11-12E8-4DEC-BC31-C69642667358}"/>
          </ac:spMkLst>
        </pc:spChg>
      </pc:sldChg>
      <pc:sldChg chg="modNotesTx">
        <pc:chgData name="Kave Noori" userId="4d25bf52-1ba0-4ddb-9491-6033e2060e83" providerId="ADAL" clId="{F3878D92-2DB5-4916-9484-856898DA4AE0}" dt="2021-07-08T13:51:28.154" v="203" actId="20577"/>
        <pc:sldMkLst>
          <pc:docMk/>
          <pc:sldMk cId="663433070" sldId="290"/>
        </pc:sldMkLst>
      </pc:sldChg>
      <pc:sldChg chg="modNotesTx">
        <pc:chgData name="Kave Noori" userId="4d25bf52-1ba0-4ddb-9491-6033e2060e83" providerId="ADAL" clId="{F3878D92-2DB5-4916-9484-856898DA4AE0}" dt="2021-07-08T13:52:43.130" v="210"/>
        <pc:sldMkLst>
          <pc:docMk/>
          <pc:sldMk cId="127607177" sldId="291"/>
        </pc:sldMkLst>
      </pc:sldChg>
      <pc:sldChg chg="modNotesTx">
        <pc:chgData name="Kave Noori" userId="4d25bf52-1ba0-4ddb-9491-6033e2060e83" providerId="ADAL" clId="{F3878D92-2DB5-4916-9484-856898DA4AE0}" dt="2021-07-08T13:51:59.961" v="206" actId="20577"/>
        <pc:sldMkLst>
          <pc:docMk/>
          <pc:sldMk cId="457007354" sldId="292"/>
        </pc:sldMkLst>
      </pc:sldChg>
      <pc:sldChg chg="modNotesTx">
        <pc:chgData name="Kave Noori" userId="4d25bf52-1ba0-4ddb-9491-6033e2060e83" providerId="ADAL" clId="{F3878D92-2DB5-4916-9484-856898DA4AE0}" dt="2021-07-08T13:51:38.529" v="204"/>
        <pc:sldMkLst>
          <pc:docMk/>
          <pc:sldMk cId="2812691388" sldId="293"/>
        </pc:sldMkLst>
      </pc:sldChg>
      <pc:sldChg chg="addSp delSp modSp new mod setBg">
        <pc:chgData name="Kave Noori" userId="4d25bf52-1ba0-4ddb-9491-6033e2060e83" providerId="ADAL" clId="{F3878D92-2DB5-4916-9484-856898DA4AE0}" dt="2021-07-08T13:46:37.036" v="201" actId="26606"/>
        <pc:sldMkLst>
          <pc:docMk/>
          <pc:sldMk cId="306307469" sldId="294"/>
        </pc:sldMkLst>
        <pc:spChg chg="mod">
          <ac:chgData name="Kave Noori" userId="4d25bf52-1ba0-4ddb-9491-6033e2060e83" providerId="ADAL" clId="{F3878D92-2DB5-4916-9484-856898DA4AE0}" dt="2021-07-08T13:46:37.036" v="201" actId="26606"/>
          <ac:spMkLst>
            <pc:docMk/>
            <pc:sldMk cId="306307469" sldId="294"/>
            <ac:spMk id="2" creationId="{7A7DF24B-3C26-4CC8-B0C8-213D069F71D6}"/>
          </ac:spMkLst>
        </pc:spChg>
        <pc:spChg chg="del mod">
          <ac:chgData name="Kave Noori" userId="4d25bf52-1ba0-4ddb-9491-6033e2060e83" providerId="ADAL" clId="{F3878D92-2DB5-4916-9484-856898DA4AE0}" dt="2021-07-08T13:46:29.206" v="200" actId="26606"/>
          <ac:spMkLst>
            <pc:docMk/>
            <pc:sldMk cId="306307469" sldId="294"/>
            <ac:spMk id="3" creationId="{0BDB527C-FF24-40DE-8343-D3BEF41D3945}"/>
          </ac:spMkLst>
        </pc:spChg>
        <pc:spChg chg="add del">
          <ac:chgData name="Kave Noori" userId="4d25bf52-1ba0-4ddb-9491-6033e2060e83" providerId="ADAL" clId="{F3878D92-2DB5-4916-9484-856898DA4AE0}" dt="2021-07-08T13:46:37.036" v="201" actId="26606"/>
          <ac:spMkLst>
            <pc:docMk/>
            <pc:sldMk cId="306307469" sldId="294"/>
            <ac:spMk id="9" creationId="{BACC6370-2D7E-4714-9D71-7542949D7D5D}"/>
          </ac:spMkLst>
        </pc:spChg>
        <pc:spChg chg="add del">
          <ac:chgData name="Kave Noori" userId="4d25bf52-1ba0-4ddb-9491-6033e2060e83" providerId="ADAL" clId="{F3878D92-2DB5-4916-9484-856898DA4AE0}" dt="2021-07-08T13:46:37.036" v="201" actId="26606"/>
          <ac:spMkLst>
            <pc:docMk/>
            <pc:sldMk cId="306307469" sldId="294"/>
            <ac:spMk id="11" creationId="{F68B3F68-107C-434F-AA38-110D5EA91B85}"/>
          </ac:spMkLst>
        </pc:spChg>
        <pc:spChg chg="add del">
          <ac:chgData name="Kave Noori" userId="4d25bf52-1ba0-4ddb-9491-6033e2060e83" providerId="ADAL" clId="{F3878D92-2DB5-4916-9484-856898DA4AE0}" dt="2021-07-08T13:46:37.036" v="201" actId="26606"/>
          <ac:spMkLst>
            <pc:docMk/>
            <pc:sldMk cId="306307469" sldId="294"/>
            <ac:spMk id="13" creationId="{AAD0DBB9-1A4B-4391-81D4-CB19F9AB918A}"/>
          </ac:spMkLst>
        </pc:spChg>
        <pc:spChg chg="add del">
          <ac:chgData name="Kave Noori" userId="4d25bf52-1ba0-4ddb-9491-6033e2060e83" providerId="ADAL" clId="{F3878D92-2DB5-4916-9484-856898DA4AE0}" dt="2021-07-08T13:46:37.036" v="201" actId="26606"/>
          <ac:spMkLst>
            <pc:docMk/>
            <pc:sldMk cId="306307469" sldId="294"/>
            <ac:spMk id="15" creationId="{063BBA22-50EA-4C4D-BE05-F1CE4E63AA56}"/>
          </ac:spMkLst>
        </pc:spChg>
        <pc:spChg chg="add">
          <ac:chgData name="Kave Noori" userId="4d25bf52-1ba0-4ddb-9491-6033e2060e83" providerId="ADAL" clId="{F3878D92-2DB5-4916-9484-856898DA4AE0}" dt="2021-07-08T13:46:37.036" v="201" actId="26606"/>
          <ac:spMkLst>
            <pc:docMk/>
            <pc:sldMk cId="306307469" sldId="294"/>
            <ac:spMk id="20" creationId="{955A2079-FA98-4876-80F0-72364A7D2EA4}"/>
          </ac:spMkLst>
        </pc:spChg>
        <pc:graphicFrameChg chg="add mod modGraphic">
          <ac:chgData name="Kave Noori" userId="4d25bf52-1ba0-4ddb-9491-6033e2060e83" providerId="ADAL" clId="{F3878D92-2DB5-4916-9484-856898DA4AE0}" dt="2021-07-08T13:46:37.036" v="201" actId="26606"/>
          <ac:graphicFrameMkLst>
            <pc:docMk/>
            <pc:sldMk cId="306307469" sldId="294"/>
            <ac:graphicFrameMk id="5" creationId="{0DF6F5C6-33F7-4AC8-9E34-57C3D6ABA965}"/>
          </ac:graphicFrameMkLst>
        </pc:graphicFrameChg>
      </pc:sldChg>
    </pc:docChg>
  </pc:docChgLst>
</pc:chgInfo>
</file>

<file path=ppt/diagrams/_rels/data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8.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5.png"/><Relationship Id="rId7" Type="http://schemas.openxmlformats.org/officeDocument/2006/relationships/image" Target="../media/image19.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6.svg"/><Relationship Id="rId9" Type="http://schemas.openxmlformats.org/officeDocument/2006/relationships/image" Target="../media/image21.png"/></Relationships>
</file>

<file path=ppt/diagrams/_rels/drawing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8.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5.png"/><Relationship Id="rId7" Type="http://schemas.openxmlformats.org/officeDocument/2006/relationships/image" Target="../media/image19.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A7B1ED9E-8E2B-4017-81AD-2778ACC4CC2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DC622CA-1383-49D8-ABC3-CB27849A2B7F}">
      <dgm:prSet/>
      <dgm:spPr/>
      <dgm:t>
        <a:bodyPr/>
        <a:lstStyle/>
        <a:p>
          <a:r>
            <a:rPr lang="en-US"/>
            <a:t>Studies: Comparative government law (Constitutions, human rights)</a:t>
          </a:r>
        </a:p>
      </dgm:t>
    </dgm:pt>
    <dgm:pt modelId="{6515777E-4FBE-4DFA-BE63-6F7D99F66665}" type="parTrans" cxnId="{257F6793-9B9C-4B98-9E39-F4E267CBF6BA}">
      <dgm:prSet/>
      <dgm:spPr/>
      <dgm:t>
        <a:bodyPr/>
        <a:lstStyle/>
        <a:p>
          <a:endParaRPr lang="en-US"/>
        </a:p>
      </dgm:t>
    </dgm:pt>
    <dgm:pt modelId="{92AC8B84-4CC3-458B-80CD-BBF6460C46C5}" type="sibTrans" cxnId="{257F6793-9B9C-4B98-9E39-F4E267CBF6BA}">
      <dgm:prSet/>
      <dgm:spPr/>
      <dgm:t>
        <a:bodyPr/>
        <a:lstStyle/>
        <a:p>
          <a:endParaRPr lang="en-US"/>
        </a:p>
      </dgm:t>
    </dgm:pt>
    <dgm:pt modelId="{A6FF7D10-B686-434B-8D34-C3ADAC4AE392}">
      <dgm:prSet/>
      <dgm:spPr/>
      <dgm:t>
        <a:bodyPr/>
        <a:lstStyle/>
        <a:p>
          <a:r>
            <a:rPr lang="en-US"/>
            <a:t>Work: Consultant</a:t>
          </a:r>
        </a:p>
      </dgm:t>
    </dgm:pt>
    <dgm:pt modelId="{3003B609-1C2E-47FA-A3D4-B16F23B8E140}" type="parTrans" cxnId="{BD6D4D87-9165-4CCE-B101-BEA758D8490C}">
      <dgm:prSet/>
      <dgm:spPr/>
      <dgm:t>
        <a:bodyPr/>
        <a:lstStyle/>
        <a:p>
          <a:endParaRPr lang="en-US"/>
        </a:p>
      </dgm:t>
    </dgm:pt>
    <dgm:pt modelId="{C5A97174-93B2-42CF-B54B-0233F08CB79F}" type="sibTrans" cxnId="{BD6D4D87-9165-4CCE-B101-BEA758D8490C}">
      <dgm:prSet/>
      <dgm:spPr/>
      <dgm:t>
        <a:bodyPr/>
        <a:lstStyle/>
        <a:p>
          <a:endParaRPr lang="en-US"/>
        </a:p>
      </dgm:t>
    </dgm:pt>
    <dgm:pt modelId="{4477CAC9-DC58-47F8-B231-D7F837EC4986}">
      <dgm:prSet/>
      <dgm:spPr/>
      <dgm:t>
        <a:bodyPr/>
        <a:lstStyle/>
        <a:p>
          <a:r>
            <a:rPr lang="en-US"/>
            <a:t>Data protection law</a:t>
          </a:r>
        </a:p>
      </dgm:t>
    </dgm:pt>
    <dgm:pt modelId="{7C57CCE5-E143-415D-AE6E-6496E99757E7}" type="parTrans" cxnId="{F371C834-E7E3-4BFD-B3CD-C1C1C28D04A1}">
      <dgm:prSet/>
      <dgm:spPr/>
      <dgm:t>
        <a:bodyPr/>
        <a:lstStyle/>
        <a:p>
          <a:endParaRPr lang="en-US"/>
        </a:p>
      </dgm:t>
    </dgm:pt>
    <dgm:pt modelId="{0D20EF3F-B02F-4C32-A8A9-C60AC045AC22}" type="sibTrans" cxnId="{F371C834-E7E3-4BFD-B3CD-C1C1C28D04A1}">
      <dgm:prSet/>
      <dgm:spPr/>
      <dgm:t>
        <a:bodyPr/>
        <a:lstStyle/>
        <a:p>
          <a:endParaRPr lang="en-US"/>
        </a:p>
      </dgm:t>
    </dgm:pt>
    <dgm:pt modelId="{A0E498AD-5268-49B1-8F37-B5E003A910A6}">
      <dgm:prSet/>
      <dgm:spPr/>
      <dgm:t>
        <a:bodyPr/>
        <a:lstStyle/>
        <a:p>
          <a:r>
            <a:rPr lang="en-US"/>
            <a:t>IT-support for small business and consumers</a:t>
          </a:r>
        </a:p>
      </dgm:t>
    </dgm:pt>
    <dgm:pt modelId="{4F74F600-DE8E-407C-A43A-89FA2BCA25B4}" type="parTrans" cxnId="{FB8BC086-9754-45F1-928E-CBABD1342FA2}">
      <dgm:prSet/>
      <dgm:spPr/>
      <dgm:t>
        <a:bodyPr/>
        <a:lstStyle/>
        <a:p>
          <a:endParaRPr lang="en-US"/>
        </a:p>
      </dgm:t>
    </dgm:pt>
    <dgm:pt modelId="{D3706C81-68AE-4802-8DEC-200B07FE0FE0}" type="sibTrans" cxnId="{FB8BC086-9754-45F1-928E-CBABD1342FA2}">
      <dgm:prSet/>
      <dgm:spPr/>
      <dgm:t>
        <a:bodyPr/>
        <a:lstStyle/>
        <a:p>
          <a:endParaRPr lang="en-US"/>
        </a:p>
      </dgm:t>
    </dgm:pt>
    <dgm:pt modelId="{6FA1B673-2087-4548-B3C8-5F10E3D3EF39}">
      <dgm:prSet/>
      <dgm:spPr/>
      <dgm:t>
        <a:bodyPr/>
        <a:lstStyle/>
        <a:p>
          <a:r>
            <a:rPr lang="en-US"/>
            <a:t>Political lobbying for a non-profit (25 %)</a:t>
          </a:r>
        </a:p>
      </dgm:t>
    </dgm:pt>
    <dgm:pt modelId="{F26C5BBB-B8AA-4FD9-9E67-0D48C3BDE049}" type="parTrans" cxnId="{089C2A71-062F-4F35-8580-838F76153E1B}">
      <dgm:prSet/>
      <dgm:spPr/>
      <dgm:t>
        <a:bodyPr/>
        <a:lstStyle/>
        <a:p>
          <a:endParaRPr lang="en-US"/>
        </a:p>
      </dgm:t>
    </dgm:pt>
    <dgm:pt modelId="{7A47AFDA-E866-41BB-8811-C874F2B8E245}" type="sibTrans" cxnId="{089C2A71-062F-4F35-8580-838F76153E1B}">
      <dgm:prSet/>
      <dgm:spPr/>
      <dgm:t>
        <a:bodyPr/>
        <a:lstStyle/>
        <a:p>
          <a:endParaRPr lang="en-US"/>
        </a:p>
      </dgm:t>
    </dgm:pt>
    <dgm:pt modelId="{F64794AA-AD77-44E3-954E-B8566ACB574C}">
      <dgm:prSet/>
      <dgm:spPr/>
      <dgm:t>
        <a:bodyPr/>
        <a:lstStyle/>
        <a:p>
          <a:r>
            <a:rPr lang="en-US"/>
            <a:t>Voluntary work</a:t>
          </a:r>
        </a:p>
      </dgm:t>
    </dgm:pt>
    <dgm:pt modelId="{FD899A2F-5732-4D01-B43C-4FB39D2DBE38}" type="parTrans" cxnId="{FBEF89F5-5072-4844-A9BF-A759A5FA5523}">
      <dgm:prSet/>
      <dgm:spPr/>
      <dgm:t>
        <a:bodyPr/>
        <a:lstStyle/>
        <a:p>
          <a:endParaRPr lang="en-US"/>
        </a:p>
      </dgm:t>
    </dgm:pt>
    <dgm:pt modelId="{6800AFF0-774C-434F-B0D9-A32683AEC679}" type="sibTrans" cxnId="{FBEF89F5-5072-4844-A9BF-A759A5FA5523}">
      <dgm:prSet/>
      <dgm:spPr/>
      <dgm:t>
        <a:bodyPr/>
        <a:lstStyle/>
        <a:p>
          <a:endParaRPr lang="en-US"/>
        </a:p>
      </dgm:t>
    </dgm:pt>
    <dgm:pt modelId="{6C65027D-DE2B-42F5-AA36-BF55C746AAA5}">
      <dgm:prSet/>
      <dgm:spPr/>
      <dgm:t>
        <a:bodyPr/>
        <a:lstStyle/>
        <a:p>
          <a:r>
            <a:rPr lang="en-US"/>
            <a:t>Board member in the International Federation of Hard of Hearing Young People (IFHOHYP)</a:t>
          </a:r>
        </a:p>
      </dgm:t>
    </dgm:pt>
    <dgm:pt modelId="{C163068A-801E-46D0-A758-BD7A1C780BBA}" type="parTrans" cxnId="{3F96C00A-D0D9-44E2-8F66-C27B61B28E29}">
      <dgm:prSet/>
      <dgm:spPr/>
      <dgm:t>
        <a:bodyPr/>
        <a:lstStyle/>
        <a:p>
          <a:endParaRPr lang="en-US"/>
        </a:p>
      </dgm:t>
    </dgm:pt>
    <dgm:pt modelId="{3A376C3E-7A18-4B9D-8C2F-44EAAC045DA8}" type="sibTrans" cxnId="{3F96C00A-D0D9-44E2-8F66-C27B61B28E29}">
      <dgm:prSet/>
      <dgm:spPr/>
      <dgm:t>
        <a:bodyPr/>
        <a:lstStyle/>
        <a:p>
          <a:endParaRPr lang="en-US"/>
        </a:p>
      </dgm:t>
    </dgm:pt>
    <dgm:pt modelId="{D4BA10CF-FE37-40A3-85C2-075C64D1C127}">
      <dgm:prSet/>
      <dgm:spPr/>
      <dgm:t>
        <a:bodyPr/>
        <a:lstStyle/>
        <a:p>
          <a:r>
            <a:rPr lang="en-US"/>
            <a:t>“Country reporter” summarizing court cases for the digital rights org “noyb”</a:t>
          </a:r>
        </a:p>
      </dgm:t>
    </dgm:pt>
    <dgm:pt modelId="{B26AB1FA-026B-4DF3-B134-7B5E058A09F7}" type="parTrans" cxnId="{B5135AFE-E221-4371-9C9C-97A67924DA11}">
      <dgm:prSet/>
      <dgm:spPr/>
      <dgm:t>
        <a:bodyPr/>
        <a:lstStyle/>
        <a:p>
          <a:endParaRPr lang="en-US"/>
        </a:p>
      </dgm:t>
    </dgm:pt>
    <dgm:pt modelId="{8ACF333D-200A-4D67-B48E-090A85C82A74}" type="sibTrans" cxnId="{B5135AFE-E221-4371-9C9C-97A67924DA11}">
      <dgm:prSet/>
      <dgm:spPr/>
      <dgm:t>
        <a:bodyPr/>
        <a:lstStyle/>
        <a:p>
          <a:endParaRPr lang="en-US"/>
        </a:p>
      </dgm:t>
    </dgm:pt>
    <dgm:pt modelId="{11702C95-A3CB-425A-AC63-E65E168DC2E5}" type="pres">
      <dgm:prSet presAssocID="{A7B1ED9E-8E2B-4017-81AD-2778ACC4CC29}" presName="linear" presStyleCnt="0">
        <dgm:presLayoutVars>
          <dgm:animLvl val="lvl"/>
          <dgm:resizeHandles val="exact"/>
        </dgm:presLayoutVars>
      </dgm:prSet>
      <dgm:spPr/>
    </dgm:pt>
    <dgm:pt modelId="{F4A8B7C3-2872-4CEF-8CE6-F936A4B5E240}" type="pres">
      <dgm:prSet presAssocID="{EDC622CA-1383-49D8-ABC3-CB27849A2B7F}" presName="parentText" presStyleLbl="node1" presStyleIdx="0" presStyleCnt="3">
        <dgm:presLayoutVars>
          <dgm:chMax val="0"/>
          <dgm:bulletEnabled val="1"/>
        </dgm:presLayoutVars>
      </dgm:prSet>
      <dgm:spPr/>
    </dgm:pt>
    <dgm:pt modelId="{56CEB0DA-E097-4438-85DD-44D44F757C76}" type="pres">
      <dgm:prSet presAssocID="{92AC8B84-4CC3-458B-80CD-BBF6460C46C5}" presName="spacer" presStyleCnt="0"/>
      <dgm:spPr/>
    </dgm:pt>
    <dgm:pt modelId="{FF26E92C-BDB8-468B-A029-F57D206B3CF4}" type="pres">
      <dgm:prSet presAssocID="{A6FF7D10-B686-434B-8D34-C3ADAC4AE392}" presName="parentText" presStyleLbl="node1" presStyleIdx="1" presStyleCnt="3">
        <dgm:presLayoutVars>
          <dgm:chMax val="0"/>
          <dgm:bulletEnabled val="1"/>
        </dgm:presLayoutVars>
      </dgm:prSet>
      <dgm:spPr/>
    </dgm:pt>
    <dgm:pt modelId="{B7B07331-C01A-4092-A098-01C55FE70C30}" type="pres">
      <dgm:prSet presAssocID="{A6FF7D10-B686-434B-8D34-C3ADAC4AE392}" presName="childText" presStyleLbl="revTx" presStyleIdx="0" presStyleCnt="2">
        <dgm:presLayoutVars>
          <dgm:bulletEnabled val="1"/>
        </dgm:presLayoutVars>
      </dgm:prSet>
      <dgm:spPr/>
    </dgm:pt>
    <dgm:pt modelId="{4C3E7F11-B8EE-48CA-B840-8F5CA00F8B89}" type="pres">
      <dgm:prSet presAssocID="{F64794AA-AD77-44E3-954E-B8566ACB574C}" presName="parentText" presStyleLbl="node1" presStyleIdx="2" presStyleCnt="3">
        <dgm:presLayoutVars>
          <dgm:chMax val="0"/>
          <dgm:bulletEnabled val="1"/>
        </dgm:presLayoutVars>
      </dgm:prSet>
      <dgm:spPr/>
    </dgm:pt>
    <dgm:pt modelId="{61F459B4-FC6F-4AC0-B454-490776A42578}" type="pres">
      <dgm:prSet presAssocID="{F64794AA-AD77-44E3-954E-B8566ACB574C}" presName="childText" presStyleLbl="revTx" presStyleIdx="1" presStyleCnt="2">
        <dgm:presLayoutVars>
          <dgm:bulletEnabled val="1"/>
        </dgm:presLayoutVars>
      </dgm:prSet>
      <dgm:spPr/>
    </dgm:pt>
  </dgm:ptLst>
  <dgm:cxnLst>
    <dgm:cxn modelId="{3F96C00A-D0D9-44E2-8F66-C27B61B28E29}" srcId="{F64794AA-AD77-44E3-954E-B8566ACB574C}" destId="{6C65027D-DE2B-42F5-AA36-BF55C746AAA5}" srcOrd="0" destOrd="0" parTransId="{C163068A-801E-46D0-A758-BD7A1C780BBA}" sibTransId="{3A376C3E-7A18-4B9D-8C2F-44EAAC045DA8}"/>
    <dgm:cxn modelId="{FBE6D11A-54DC-4D5B-952C-F66608A44BBA}" type="presOf" srcId="{4477CAC9-DC58-47F8-B231-D7F837EC4986}" destId="{B7B07331-C01A-4092-A098-01C55FE70C30}" srcOrd="0" destOrd="0" presId="urn:microsoft.com/office/officeart/2005/8/layout/vList2"/>
    <dgm:cxn modelId="{E3B7891E-E4D3-433E-89F4-A8DB7823E1DF}" type="presOf" srcId="{A6FF7D10-B686-434B-8D34-C3ADAC4AE392}" destId="{FF26E92C-BDB8-468B-A029-F57D206B3CF4}" srcOrd="0" destOrd="0" presId="urn:microsoft.com/office/officeart/2005/8/layout/vList2"/>
    <dgm:cxn modelId="{F371C834-E7E3-4BFD-B3CD-C1C1C28D04A1}" srcId="{A6FF7D10-B686-434B-8D34-C3ADAC4AE392}" destId="{4477CAC9-DC58-47F8-B231-D7F837EC4986}" srcOrd="0" destOrd="0" parTransId="{7C57CCE5-E143-415D-AE6E-6496E99757E7}" sibTransId="{0D20EF3F-B02F-4C32-A8A9-C60AC045AC22}"/>
    <dgm:cxn modelId="{089C2A71-062F-4F35-8580-838F76153E1B}" srcId="{A6FF7D10-B686-434B-8D34-C3ADAC4AE392}" destId="{6FA1B673-2087-4548-B3C8-5F10E3D3EF39}" srcOrd="2" destOrd="0" parTransId="{F26C5BBB-B8AA-4FD9-9E67-0D48C3BDE049}" sibTransId="{7A47AFDA-E866-41BB-8811-C874F2B8E245}"/>
    <dgm:cxn modelId="{4F33C684-55B0-4475-B017-600BB8CD5DC0}" type="presOf" srcId="{EDC622CA-1383-49D8-ABC3-CB27849A2B7F}" destId="{F4A8B7C3-2872-4CEF-8CE6-F936A4B5E240}" srcOrd="0" destOrd="0" presId="urn:microsoft.com/office/officeart/2005/8/layout/vList2"/>
    <dgm:cxn modelId="{DFD7E984-46F2-43D6-B381-22FD4E0CCA50}" type="presOf" srcId="{D4BA10CF-FE37-40A3-85C2-075C64D1C127}" destId="{61F459B4-FC6F-4AC0-B454-490776A42578}" srcOrd="0" destOrd="1" presId="urn:microsoft.com/office/officeart/2005/8/layout/vList2"/>
    <dgm:cxn modelId="{FB8BC086-9754-45F1-928E-CBABD1342FA2}" srcId="{A6FF7D10-B686-434B-8D34-C3ADAC4AE392}" destId="{A0E498AD-5268-49B1-8F37-B5E003A910A6}" srcOrd="1" destOrd="0" parTransId="{4F74F600-DE8E-407C-A43A-89FA2BCA25B4}" sibTransId="{D3706C81-68AE-4802-8DEC-200B07FE0FE0}"/>
    <dgm:cxn modelId="{BD6D4D87-9165-4CCE-B101-BEA758D8490C}" srcId="{A7B1ED9E-8E2B-4017-81AD-2778ACC4CC29}" destId="{A6FF7D10-B686-434B-8D34-C3ADAC4AE392}" srcOrd="1" destOrd="0" parTransId="{3003B609-1C2E-47FA-A3D4-B16F23B8E140}" sibTransId="{C5A97174-93B2-42CF-B54B-0233F08CB79F}"/>
    <dgm:cxn modelId="{257F6793-9B9C-4B98-9E39-F4E267CBF6BA}" srcId="{A7B1ED9E-8E2B-4017-81AD-2778ACC4CC29}" destId="{EDC622CA-1383-49D8-ABC3-CB27849A2B7F}" srcOrd="0" destOrd="0" parTransId="{6515777E-4FBE-4DFA-BE63-6F7D99F66665}" sibTransId="{92AC8B84-4CC3-458B-80CD-BBF6460C46C5}"/>
    <dgm:cxn modelId="{FB15FAAF-AA5B-40E5-B858-6F7D81A2E3ED}" type="presOf" srcId="{6C65027D-DE2B-42F5-AA36-BF55C746AAA5}" destId="{61F459B4-FC6F-4AC0-B454-490776A42578}" srcOrd="0" destOrd="0" presId="urn:microsoft.com/office/officeart/2005/8/layout/vList2"/>
    <dgm:cxn modelId="{02E20AB6-9515-43E6-B6EC-A1F5F76F07A7}" type="presOf" srcId="{A0E498AD-5268-49B1-8F37-B5E003A910A6}" destId="{B7B07331-C01A-4092-A098-01C55FE70C30}" srcOrd="0" destOrd="1" presId="urn:microsoft.com/office/officeart/2005/8/layout/vList2"/>
    <dgm:cxn modelId="{D94D1DDE-3B42-4DFF-B95A-88BDAB12DA42}" type="presOf" srcId="{A7B1ED9E-8E2B-4017-81AD-2778ACC4CC29}" destId="{11702C95-A3CB-425A-AC63-E65E168DC2E5}" srcOrd="0" destOrd="0" presId="urn:microsoft.com/office/officeart/2005/8/layout/vList2"/>
    <dgm:cxn modelId="{EE07C0E2-2138-480E-B2BA-336609A924B1}" type="presOf" srcId="{F64794AA-AD77-44E3-954E-B8566ACB574C}" destId="{4C3E7F11-B8EE-48CA-B840-8F5CA00F8B89}" srcOrd="0" destOrd="0" presId="urn:microsoft.com/office/officeart/2005/8/layout/vList2"/>
    <dgm:cxn modelId="{FBEF89F5-5072-4844-A9BF-A759A5FA5523}" srcId="{A7B1ED9E-8E2B-4017-81AD-2778ACC4CC29}" destId="{F64794AA-AD77-44E3-954E-B8566ACB574C}" srcOrd="2" destOrd="0" parTransId="{FD899A2F-5732-4D01-B43C-4FB39D2DBE38}" sibTransId="{6800AFF0-774C-434F-B0D9-A32683AEC679}"/>
    <dgm:cxn modelId="{176EB1F5-90E4-4853-9789-CBFDD7543A5C}" type="presOf" srcId="{6FA1B673-2087-4548-B3C8-5F10E3D3EF39}" destId="{B7B07331-C01A-4092-A098-01C55FE70C30}" srcOrd="0" destOrd="2" presId="urn:microsoft.com/office/officeart/2005/8/layout/vList2"/>
    <dgm:cxn modelId="{B5135AFE-E221-4371-9C9C-97A67924DA11}" srcId="{F64794AA-AD77-44E3-954E-B8566ACB574C}" destId="{D4BA10CF-FE37-40A3-85C2-075C64D1C127}" srcOrd="1" destOrd="0" parTransId="{B26AB1FA-026B-4DF3-B134-7B5E058A09F7}" sibTransId="{8ACF333D-200A-4D67-B48E-090A85C82A74}"/>
    <dgm:cxn modelId="{23718EBB-B775-4A7E-B54F-F4D00D6456E3}" type="presParOf" srcId="{11702C95-A3CB-425A-AC63-E65E168DC2E5}" destId="{F4A8B7C3-2872-4CEF-8CE6-F936A4B5E240}" srcOrd="0" destOrd="0" presId="urn:microsoft.com/office/officeart/2005/8/layout/vList2"/>
    <dgm:cxn modelId="{C5FEBF07-6435-4DF7-A07C-1423F4DA0EAB}" type="presParOf" srcId="{11702C95-A3CB-425A-AC63-E65E168DC2E5}" destId="{56CEB0DA-E097-4438-85DD-44D44F757C76}" srcOrd="1" destOrd="0" presId="urn:microsoft.com/office/officeart/2005/8/layout/vList2"/>
    <dgm:cxn modelId="{8B631396-665F-4C4C-BA0D-7FA5A9D6A32D}" type="presParOf" srcId="{11702C95-A3CB-425A-AC63-E65E168DC2E5}" destId="{FF26E92C-BDB8-468B-A029-F57D206B3CF4}" srcOrd="2" destOrd="0" presId="urn:microsoft.com/office/officeart/2005/8/layout/vList2"/>
    <dgm:cxn modelId="{5E9977DA-C1A4-47D0-B4E5-F111F21E828A}" type="presParOf" srcId="{11702C95-A3CB-425A-AC63-E65E168DC2E5}" destId="{B7B07331-C01A-4092-A098-01C55FE70C30}" srcOrd="3" destOrd="0" presId="urn:microsoft.com/office/officeart/2005/8/layout/vList2"/>
    <dgm:cxn modelId="{397EDEB5-1DC1-4745-8215-55BF885D7043}" type="presParOf" srcId="{11702C95-A3CB-425A-AC63-E65E168DC2E5}" destId="{4C3E7F11-B8EE-48CA-B840-8F5CA00F8B89}" srcOrd="4" destOrd="0" presId="urn:microsoft.com/office/officeart/2005/8/layout/vList2"/>
    <dgm:cxn modelId="{538F0D06-D6E5-42C0-AFFD-48A02415FCEE}" type="presParOf" srcId="{11702C95-A3CB-425A-AC63-E65E168DC2E5}" destId="{61F459B4-FC6F-4AC0-B454-490776A4257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08E826-FC55-421B-8310-54C53808804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61C5598-6370-46CD-B544-F3786F96EE09}">
      <dgm:prSet/>
      <dgm:spPr/>
      <dgm:t>
        <a:bodyPr/>
        <a:lstStyle/>
        <a:p>
          <a:r>
            <a:rPr lang="en-US"/>
            <a:t>Can you take pictures from the internet?</a:t>
          </a:r>
        </a:p>
      </dgm:t>
    </dgm:pt>
    <dgm:pt modelId="{16FA74D7-8ADF-4F46-8E77-620B53618E5F}" type="parTrans" cxnId="{E66179C7-E115-41D7-81EB-7AA408A7DC55}">
      <dgm:prSet/>
      <dgm:spPr/>
      <dgm:t>
        <a:bodyPr/>
        <a:lstStyle/>
        <a:p>
          <a:endParaRPr lang="en-US"/>
        </a:p>
      </dgm:t>
    </dgm:pt>
    <dgm:pt modelId="{439C17ED-45F4-4A53-9846-2A48E094FAD5}" type="sibTrans" cxnId="{E66179C7-E115-41D7-81EB-7AA408A7DC55}">
      <dgm:prSet/>
      <dgm:spPr/>
      <dgm:t>
        <a:bodyPr/>
        <a:lstStyle/>
        <a:p>
          <a:endParaRPr lang="en-US"/>
        </a:p>
      </dgm:t>
    </dgm:pt>
    <dgm:pt modelId="{E8149D9A-9981-441A-BB7F-9945CF28FE0C}">
      <dgm:prSet/>
      <dgm:spPr/>
      <dgm:t>
        <a:bodyPr/>
        <a:lstStyle/>
        <a:p>
          <a:r>
            <a:rPr lang="en-US"/>
            <a:t>Copyright</a:t>
          </a:r>
        </a:p>
      </dgm:t>
    </dgm:pt>
    <dgm:pt modelId="{82A1F7F7-62A1-4945-BB5E-0A10664DB253}" type="parTrans" cxnId="{3BEDEDBD-1397-4C5A-9360-289BCEDBE775}">
      <dgm:prSet/>
      <dgm:spPr/>
      <dgm:t>
        <a:bodyPr/>
        <a:lstStyle/>
        <a:p>
          <a:endParaRPr lang="en-US"/>
        </a:p>
      </dgm:t>
    </dgm:pt>
    <dgm:pt modelId="{0EA7D252-BEF4-46E4-B36C-B93BB0E6BFC2}" type="sibTrans" cxnId="{3BEDEDBD-1397-4C5A-9360-289BCEDBE775}">
      <dgm:prSet/>
      <dgm:spPr/>
      <dgm:t>
        <a:bodyPr/>
        <a:lstStyle/>
        <a:p>
          <a:endParaRPr lang="en-US"/>
        </a:p>
      </dgm:t>
    </dgm:pt>
    <dgm:pt modelId="{D51BD278-9B4A-483C-BD0C-F37049230020}">
      <dgm:prSet/>
      <dgm:spPr/>
      <dgm:t>
        <a:bodyPr/>
        <a:lstStyle/>
        <a:p>
          <a:r>
            <a:rPr lang="en-US"/>
            <a:t>Personal Data</a:t>
          </a:r>
        </a:p>
      </dgm:t>
    </dgm:pt>
    <dgm:pt modelId="{CF4F801F-F481-4DB1-BA2B-D265554C3975}" type="parTrans" cxnId="{2D277E40-5F2C-41FF-B3FB-0F5F30C842CC}">
      <dgm:prSet/>
      <dgm:spPr/>
      <dgm:t>
        <a:bodyPr/>
        <a:lstStyle/>
        <a:p>
          <a:endParaRPr lang="en-US"/>
        </a:p>
      </dgm:t>
    </dgm:pt>
    <dgm:pt modelId="{5CC3073B-2953-4AEA-B400-E9B827FAEA14}" type="sibTrans" cxnId="{2D277E40-5F2C-41FF-B3FB-0F5F30C842CC}">
      <dgm:prSet/>
      <dgm:spPr/>
      <dgm:t>
        <a:bodyPr/>
        <a:lstStyle/>
        <a:p>
          <a:endParaRPr lang="en-US"/>
        </a:p>
      </dgm:t>
    </dgm:pt>
    <dgm:pt modelId="{AA78D294-5621-423C-B849-6E62E2CB07BF}">
      <dgm:prSet/>
      <dgm:spPr/>
      <dgm:t>
        <a:bodyPr/>
        <a:lstStyle/>
        <a:p>
          <a:r>
            <a:rPr lang="en-US"/>
            <a:t>How to portray models</a:t>
          </a:r>
        </a:p>
      </dgm:t>
    </dgm:pt>
    <dgm:pt modelId="{5DCDB530-C48E-4605-AE48-C0558E85DA9D}" type="parTrans" cxnId="{33D6777E-75F0-4267-BACC-C310CC18B642}">
      <dgm:prSet/>
      <dgm:spPr/>
      <dgm:t>
        <a:bodyPr/>
        <a:lstStyle/>
        <a:p>
          <a:endParaRPr lang="en-US"/>
        </a:p>
      </dgm:t>
    </dgm:pt>
    <dgm:pt modelId="{02F85C5B-5311-4069-8289-81089021B394}" type="sibTrans" cxnId="{33D6777E-75F0-4267-BACC-C310CC18B642}">
      <dgm:prSet/>
      <dgm:spPr/>
      <dgm:t>
        <a:bodyPr/>
        <a:lstStyle/>
        <a:p>
          <a:endParaRPr lang="en-US"/>
        </a:p>
      </dgm:t>
    </dgm:pt>
    <dgm:pt modelId="{D34493B5-50CF-4AA7-927B-E4FA975ABC5D}" type="pres">
      <dgm:prSet presAssocID="{FB08E826-FC55-421B-8310-54C538088040}" presName="vert0" presStyleCnt="0">
        <dgm:presLayoutVars>
          <dgm:dir/>
          <dgm:animOne val="branch"/>
          <dgm:animLvl val="lvl"/>
        </dgm:presLayoutVars>
      </dgm:prSet>
      <dgm:spPr/>
    </dgm:pt>
    <dgm:pt modelId="{3BDC5852-2019-4567-86AD-0EC4B2B25C14}" type="pres">
      <dgm:prSet presAssocID="{961C5598-6370-46CD-B544-F3786F96EE09}" presName="thickLine" presStyleLbl="alignNode1" presStyleIdx="0" presStyleCnt="4"/>
      <dgm:spPr/>
    </dgm:pt>
    <dgm:pt modelId="{6C82CD34-EA1D-4D8F-A401-321CD04D2536}" type="pres">
      <dgm:prSet presAssocID="{961C5598-6370-46CD-B544-F3786F96EE09}" presName="horz1" presStyleCnt="0"/>
      <dgm:spPr/>
    </dgm:pt>
    <dgm:pt modelId="{DAB96518-4EC6-49A8-969D-F4D93F034655}" type="pres">
      <dgm:prSet presAssocID="{961C5598-6370-46CD-B544-F3786F96EE09}" presName="tx1" presStyleLbl="revTx" presStyleIdx="0" presStyleCnt="4"/>
      <dgm:spPr/>
    </dgm:pt>
    <dgm:pt modelId="{D194FDC8-B3E4-4A79-B933-D33BDF5F93CE}" type="pres">
      <dgm:prSet presAssocID="{961C5598-6370-46CD-B544-F3786F96EE09}" presName="vert1" presStyleCnt="0"/>
      <dgm:spPr/>
    </dgm:pt>
    <dgm:pt modelId="{44C6109D-7096-411C-BAEA-006B7AA65542}" type="pres">
      <dgm:prSet presAssocID="{E8149D9A-9981-441A-BB7F-9945CF28FE0C}" presName="thickLine" presStyleLbl="alignNode1" presStyleIdx="1" presStyleCnt="4"/>
      <dgm:spPr/>
    </dgm:pt>
    <dgm:pt modelId="{52C0ED74-D8D8-4B3C-A0A5-C63F212BDBC8}" type="pres">
      <dgm:prSet presAssocID="{E8149D9A-9981-441A-BB7F-9945CF28FE0C}" presName="horz1" presStyleCnt="0"/>
      <dgm:spPr/>
    </dgm:pt>
    <dgm:pt modelId="{2A80993F-9C5D-472C-A1D2-C9EE1F94AC4D}" type="pres">
      <dgm:prSet presAssocID="{E8149D9A-9981-441A-BB7F-9945CF28FE0C}" presName="tx1" presStyleLbl="revTx" presStyleIdx="1" presStyleCnt="4"/>
      <dgm:spPr/>
    </dgm:pt>
    <dgm:pt modelId="{360625AD-E08C-41B2-A900-6BC04F7BFAFE}" type="pres">
      <dgm:prSet presAssocID="{E8149D9A-9981-441A-BB7F-9945CF28FE0C}" presName="vert1" presStyleCnt="0"/>
      <dgm:spPr/>
    </dgm:pt>
    <dgm:pt modelId="{471396AC-8DBD-4F2B-BB34-BA44E58BF9B8}" type="pres">
      <dgm:prSet presAssocID="{D51BD278-9B4A-483C-BD0C-F37049230020}" presName="thickLine" presStyleLbl="alignNode1" presStyleIdx="2" presStyleCnt="4"/>
      <dgm:spPr/>
    </dgm:pt>
    <dgm:pt modelId="{CDC32507-91E2-44FA-90FF-B7DBA1362752}" type="pres">
      <dgm:prSet presAssocID="{D51BD278-9B4A-483C-BD0C-F37049230020}" presName="horz1" presStyleCnt="0"/>
      <dgm:spPr/>
    </dgm:pt>
    <dgm:pt modelId="{6FD7C253-A9E5-494B-B002-9917A5720075}" type="pres">
      <dgm:prSet presAssocID="{D51BD278-9B4A-483C-BD0C-F37049230020}" presName="tx1" presStyleLbl="revTx" presStyleIdx="2" presStyleCnt="4"/>
      <dgm:spPr/>
    </dgm:pt>
    <dgm:pt modelId="{C5B69D61-A300-412E-A8FE-752B1AEBF16B}" type="pres">
      <dgm:prSet presAssocID="{D51BD278-9B4A-483C-BD0C-F37049230020}" presName="vert1" presStyleCnt="0"/>
      <dgm:spPr/>
    </dgm:pt>
    <dgm:pt modelId="{0EE6B8CE-9013-4D86-9B3C-BE3ACB530FDB}" type="pres">
      <dgm:prSet presAssocID="{AA78D294-5621-423C-B849-6E62E2CB07BF}" presName="thickLine" presStyleLbl="alignNode1" presStyleIdx="3" presStyleCnt="4"/>
      <dgm:spPr/>
    </dgm:pt>
    <dgm:pt modelId="{BED52718-20A3-476C-A70C-88B926A95570}" type="pres">
      <dgm:prSet presAssocID="{AA78D294-5621-423C-B849-6E62E2CB07BF}" presName="horz1" presStyleCnt="0"/>
      <dgm:spPr/>
    </dgm:pt>
    <dgm:pt modelId="{1976825E-A77E-40A0-805D-FA8C8CEDA821}" type="pres">
      <dgm:prSet presAssocID="{AA78D294-5621-423C-B849-6E62E2CB07BF}" presName="tx1" presStyleLbl="revTx" presStyleIdx="3" presStyleCnt="4"/>
      <dgm:spPr/>
    </dgm:pt>
    <dgm:pt modelId="{E3981148-612B-4EC9-90D7-F5E23DF275CA}" type="pres">
      <dgm:prSet presAssocID="{AA78D294-5621-423C-B849-6E62E2CB07BF}" presName="vert1" presStyleCnt="0"/>
      <dgm:spPr/>
    </dgm:pt>
  </dgm:ptLst>
  <dgm:cxnLst>
    <dgm:cxn modelId="{D4886F0D-0BAF-48F3-BC25-6EB178DD04D9}" type="presOf" srcId="{D51BD278-9B4A-483C-BD0C-F37049230020}" destId="{6FD7C253-A9E5-494B-B002-9917A5720075}" srcOrd="0" destOrd="0" presId="urn:microsoft.com/office/officeart/2008/layout/LinedList"/>
    <dgm:cxn modelId="{2D277E40-5F2C-41FF-B3FB-0F5F30C842CC}" srcId="{FB08E826-FC55-421B-8310-54C538088040}" destId="{D51BD278-9B4A-483C-BD0C-F37049230020}" srcOrd="2" destOrd="0" parTransId="{CF4F801F-F481-4DB1-BA2B-D265554C3975}" sibTransId="{5CC3073B-2953-4AEA-B400-E9B827FAEA14}"/>
    <dgm:cxn modelId="{1F8A2341-6015-4105-8B18-D47F303B1657}" type="presOf" srcId="{E8149D9A-9981-441A-BB7F-9945CF28FE0C}" destId="{2A80993F-9C5D-472C-A1D2-C9EE1F94AC4D}" srcOrd="0" destOrd="0" presId="urn:microsoft.com/office/officeart/2008/layout/LinedList"/>
    <dgm:cxn modelId="{6E268A48-4077-48CC-8DE1-A7730B92B716}" type="presOf" srcId="{961C5598-6370-46CD-B544-F3786F96EE09}" destId="{DAB96518-4EC6-49A8-969D-F4D93F034655}" srcOrd="0" destOrd="0" presId="urn:microsoft.com/office/officeart/2008/layout/LinedList"/>
    <dgm:cxn modelId="{A3A7244B-9B3D-4685-B9BC-D538DC5AB053}" type="presOf" srcId="{FB08E826-FC55-421B-8310-54C538088040}" destId="{D34493B5-50CF-4AA7-927B-E4FA975ABC5D}" srcOrd="0" destOrd="0" presId="urn:microsoft.com/office/officeart/2008/layout/LinedList"/>
    <dgm:cxn modelId="{1122696D-976D-480B-A978-4A14259F1E60}" type="presOf" srcId="{AA78D294-5621-423C-B849-6E62E2CB07BF}" destId="{1976825E-A77E-40A0-805D-FA8C8CEDA821}" srcOrd="0" destOrd="0" presId="urn:microsoft.com/office/officeart/2008/layout/LinedList"/>
    <dgm:cxn modelId="{33D6777E-75F0-4267-BACC-C310CC18B642}" srcId="{FB08E826-FC55-421B-8310-54C538088040}" destId="{AA78D294-5621-423C-B849-6E62E2CB07BF}" srcOrd="3" destOrd="0" parTransId="{5DCDB530-C48E-4605-AE48-C0558E85DA9D}" sibTransId="{02F85C5B-5311-4069-8289-81089021B394}"/>
    <dgm:cxn modelId="{3BEDEDBD-1397-4C5A-9360-289BCEDBE775}" srcId="{FB08E826-FC55-421B-8310-54C538088040}" destId="{E8149D9A-9981-441A-BB7F-9945CF28FE0C}" srcOrd="1" destOrd="0" parTransId="{82A1F7F7-62A1-4945-BB5E-0A10664DB253}" sibTransId="{0EA7D252-BEF4-46E4-B36C-B93BB0E6BFC2}"/>
    <dgm:cxn modelId="{E66179C7-E115-41D7-81EB-7AA408A7DC55}" srcId="{FB08E826-FC55-421B-8310-54C538088040}" destId="{961C5598-6370-46CD-B544-F3786F96EE09}" srcOrd="0" destOrd="0" parTransId="{16FA74D7-8ADF-4F46-8E77-620B53618E5F}" sibTransId="{439C17ED-45F4-4A53-9846-2A48E094FAD5}"/>
    <dgm:cxn modelId="{D674A215-FC19-4E97-85AD-43904CFC542E}" type="presParOf" srcId="{D34493B5-50CF-4AA7-927B-E4FA975ABC5D}" destId="{3BDC5852-2019-4567-86AD-0EC4B2B25C14}" srcOrd="0" destOrd="0" presId="urn:microsoft.com/office/officeart/2008/layout/LinedList"/>
    <dgm:cxn modelId="{4E5D3D3E-AE5B-48F0-A939-33DB75461CCD}" type="presParOf" srcId="{D34493B5-50CF-4AA7-927B-E4FA975ABC5D}" destId="{6C82CD34-EA1D-4D8F-A401-321CD04D2536}" srcOrd="1" destOrd="0" presId="urn:microsoft.com/office/officeart/2008/layout/LinedList"/>
    <dgm:cxn modelId="{2B28AE8C-8487-4F9A-A7C8-CA8AD72CD1AB}" type="presParOf" srcId="{6C82CD34-EA1D-4D8F-A401-321CD04D2536}" destId="{DAB96518-4EC6-49A8-969D-F4D93F034655}" srcOrd="0" destOrd="0" presId="urn:microsoft.com/office/officeart/2008/layout/LinedList"/>
    <dgm:cxn modelId="{D0E3321A-CF7B-47C2-A875-2EDB9C71702A}" type="presParOf" srcId="{6C82CD34-EA1D-4D8F-A401-321CD04D2536}" destId="{D194FDC8-B3E4-4A79-B933-D33BDF5F93CE}" srcOrd="1" destOrd="0" presId="urn:microsoft.com/office/officeart/2008/layout/LinedList"/>
    <dgm:cxn modelId="{407BD421-3389-40D5-B039-B552A96B8EE6}" type="presParOf" srcId="{D34493B5-50CF-4AA7-927B-E4FA975ABC5D}" destId="{44C6109D-7096-411C-BAEA-006B7AA65542}" srcOrd="2" destOrd="0" presId="urn:microsoft.com/office/officeart/2008/layout/LinedList"/>
    <dgm:cxn modelId="{F43F7591-EB17-425A-BC34-91207767D82B}" type="presParOf" srcId="{D34493B5-50CF-4AA7-927B-E4FA975ABC5D}" destId="{52C0ED74-D8D8-4B3C-A0A5-C63F212BDBC8}" srcOrd="3" destOrd="0" presId="urn:microsoft.com/office/officeart/2008/layout/LinedList"/>
    <dgm:cxn modelId="{8DA1019A-8DB2-4C44-A2C9-CD56FD5BF709}" type="presParOf" srcId="{52C0ED74-D8D8-4B3C-A0A5-C63F212BDBC8}" destId="{2A80993F-9C5D-472C-A1D2-C9EE1F94AC4D}" srcOrd="0" destOrd="0" presId="urn:microsoft.com/office/officeart/2008/layout/LinedList"/>
    <dgm:cxn modelId="{9F7F9F63-D009-40DF-B25E-A722875368E2}" type="presParOf" srcId="{52C0ED74-D8D8-4B3C-A0A5-C63F212BDBC8}" destId="{360625AD-E08C-41B2-A900-6BC04F7BFAFE}" srcOrd="1" destOrd="0" presId="urn:microsoft.com/office/officeart/2008/layout/LinedList"/>
    <dgm:cxn modelId="{B2121FC7-67D1-448B-A17E-5F19210CF9A9}" type="presParOf" srcId="{D34493B5-50CF-4AA7-927B-E4FA975ABC5D}" destId="{471396AC-8DBD-4F2B-BB34-BA44E58BF9B8}" srcOrd="4" destOrd="0" presId="urn:microsoft.com/office/officeart/2008/layout/LinedList"/>
    <dgm:cxn modelId="{676CC552-1606-4341-9213-70E62B25E3CA}" type="presParOf" srcId="{D34493B5-50CF-4AA7-927B-E4FA975ABC5D}" destId="{CDC32507-91E2-44FA-90FF-B7DBA1362752}" srcOrd="5" destOrd="0" presId="urn:microsoft.com/office/officeart/2008/layout/LinedList"/>
    <dgm:cxn modelId="{E9A5CF24-627E-48F1-A69B-C8A2BF893012}" type="presParOf" srcId="{CDC32507-91E2-44FA-90FF-B7DBA1362752}" destId="{6FD7C253-A9E5-494B-B002-9917A5720075}" srcOrd="0" destOrd="0" presId="urn:microsoft.com/office/officeart/2008/layout/LinedList"/>
    <dgm:cxn modelId="{093B0786-E674-4498-84B1-358DFF02C1DF}" type="presParOf" srcId="{CDC32507-91E2-44FA-90FF-B7DBA1362752}" destId="{C5B69D61-A300-412E-A8FE-752B1AEBF16B}" srcOrd="1" destOrd="0" presId="urn:microsoft.com/office/officeart/2008/layout/LinedList"/>
    <dgm:cxn modelId="{FD2D2A99-6C73-4EB9-97AE-291D28AD8F7C}" type="presParOf" srcId="{D34493B5-50CF-4AA7-927B-E4FA975ABC5D}" destId="{0EE6B8CE-9013-4D86-9B3C-BE3ACB530FDB}" srcOrd="6" destOrd="0" presId="urn:microsoft.com/office/officeart/2008/layout/LinedList"/>
    <dgm:cxn modelId="{987DF80E-AAB3-4E04-9B7E-1079D9491232}" type="presParOf" srcId="{D34493B5-50CF-4AA7-927B-E4FA975ABC5D}" destId="{BED52718-20A3-476C-A70C-88B926A95570}" srcOrd="7" destOrd="0" presId="urn:microsoft.com/office/officeart/2008/layout/LinedList"/>
    <dgm:cxn modelId="{334E83F8-E1CE-41AE-B742-B04E4668F0C3}" type="presParOf" srcId="{BED52718-20A3-476C-A70C-88B926A95570}" destId="{1976825E-A77E-40A0-805D-FA8C8CEDA821}" srcOrd="0" destOrd="0" presId="urn:microsoft.com/office/officeart/2008/layout/LinedList"/>
    <dgm:cxn modelId="{2A43DCF8-AEAF-430E-9947-D8A83BC56D07}" type="presParOf" srcId="{BED52718-20A3-476C-A70C-88B926A95570}" destId="{E3981148-612B-4EC9-90D7-F5E23DF275C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911C90-F40B-45B9-9C14-349138D1A1C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5B41989-CAA7-4F8C-997B-51B59D87063E}">
      <dgm:prSet/>
      <dgm:spPr/>
      <dgm:t>
        <a:bodyPr/>
        <a:lstStyle/>
        <a:p>
          <a:r>
            <a:rPr lang="en-US"/>
            <a:t>Free</a:t>
          </a:r>
        </a:p>
      </dgm:t>
    </dgm:pt>
    <dgm:pt modelId="{8C765CCE-66E4-4CB8-8541-B23109E15C10}" type="parTrans" cxnId="{B4BEA4BF-1D05-4368-9ED7-1C5F53DB8DAA}">
      <dgm:prSet/>
      <dgm:spPr/>
      <dgm:t>
        <a:bodyPr/>
        <a:lstStyle/>
        <a:p>
          <a:endParaRPr lang="en-US"/>
        </a:p>
      </dgm:t>
    </dgm:pt>
    <dgm:pt modelId="{69496E6E-FFE6-4B13-9329-02ED8722FE20}" type="sibTrans" cxnId="{B4BEA4BF-1D05-4368-9ED7-1C5F53DB8DAA}">
      <dgm:prSet/>
      <dgm:spPr/>
      <dgm:t>
        <a:bodyPr/>
        <a:lstStyle/>
        <a:p>
          <a:endParaRPr lang="en-US"/>
        </a:p>
      </dgm:t>
    </dgm:pt>
    <dgm:pt modelId="{D37A0432-3A0C-48B0-B41C-FC471158A029}">
      <dgm:prSet/>
      <dgm:spPr/>
      <dgm:t>
        <a:bodyPr/>
        <a:lstStyle/>
        <a:p>
          <a:r>
            <a:rPr lang="en-US"/>
            <a:t>Pixabay</a:t>
          </a:r>
        </a:p>
      </dgm:t>
    </dgm:pt>
    <dgm:pt modelId="{FF871F4D-E3AE-4166-90AA-8E20A3238455}" type="parTrans" cxnId="{6F0D4303-6ABA-4733-8991-37A5DADC209E}">
      <dgm:prSet/>
      <dgm:spPr/>
      <dgm:t>
        <a:bodyPr/>
        <a:lstStyle/>
        <a:p>
          <a:endParaRPr lang="en-US"/>
        </a:p>
      </dgm:t>
    </dgm:pt>
    <dgm:pt modelId="{49D59088-1451-497C-9301-3B1A4FD69DD6}" type="sibTrans" cxnId="{6F0D4303-6ABA-4733-8991-37A5DADC209E}">
      <dgm:prSet/>
      <dgm:spPr/>
      <dgm:t>
        <a:bodyPr/>
        <a:lstStyle/>
        <a:p>
          <a:endParaRPr lang="en-US"/>
        </a:p>
      </dgm:t>
    </dgm:pt>
    <dgm:pt modelId="{37F8087E-7355-448A-861F-70D81DCF149C}">
      <dgm:prSet/>
      <dgm:spPr/>
      <dgm:t>
        <a:bodyPr/>
        <a:lstStyle/>
        <a:p>
          <a:r>
            <a:rPr lang="en-US"/>
            <a:t>Unsplash</a:t>
          </a:r>
        </a:p>
      </dgm:t>
    </dgm:pt>
    <dgm:pt modelId="{799577E0-9475-428F-9DAF-3C51244DE628}" type="parTrans" cxnId="{35BD999E-C39D-4555-9478-6D4C70EC43B5}">
      <dgm:prSet/>
      <dgm:spPr/>
      <dgm:t>
        <a:bodyPr/>
        <a:lstStyle/>
        <a:p>
          <a:endParaRPr lang="en-US"/>
        </a:p>
      </dgm:t>
    </dgm:pt>
    <dgm:pt modelId="{C43DFE92-1FF6-4AFC-A713-42DED7AC58B3}" type="sibTrans" cxnId="{35BD999E-C39D-4555-9478-6D4C70EC43B5}">
      <dgm:prSet/>
      <dgm:spPr/>
      <dgm:t>
        <a:bodyPr/>
        <a:lstStyle/>
        <a:p>
          <a:endParaRPr lang="en-US"/>
        </a:p>
      </dgm:t>
    </dgm:pt>
    <dgm:pt modelId="{F048857C-974E-4A9D-ADD1-F500076CEC0F}">
      <dgm:prSet/>
      <dgm:spPr/>
      <dgm:t>
        <a:bodyPr/>
        <a:lstStyle/>
        <a:p>
          <a:r>
            <a:rPr lang="en-US"/>
            <a:t>Paid</a:t>
          </a:r>
        </a:p>
      </dgm:t>
    </dgm:pt>
    <dgm:pt modelId="{FFDD91D8-3188-404B-AA07-92F209FEB96F}" type="parTrans" cxnId="{CFCD8E2F-58BB-4600-989F-FBF10B9481FA}">
      <dgm:prSet/>
      <dgm:spPr/>
      <dgm:t>
        <a:bodyPr/>
        <a:lstStyle/>
        <a:p>
          <a:endParaRPr lang="en-US"/>
        </a:p>
      </dgm:t>
    </dgm:pt>
    <dgm:pt modelId="{7C5E1519-8EEF-4CA5-A6AB-623B8A7F03DD}" type="sibTrans" cxnId="{CFCD8E2F-58BB-4600-989F-FBF10B9481FA}">
      <dgm:prSet/>
      <dgm:spPr/>
      <dgm:t>
        <a:bodyPr/>
        <a:lstStyle/>
        <a:p>
          <a:endParaRPr lang="en-US"/>
        </a:p>
      </dgm:t>
    </dgm:pt>
    <dgm:pt modelId="{E46ED50F-1048-4747-8802-2704C05B5F06}">
      <dgm:prSet/>
      <dgm:spPr/>
      <dgm:t>
        <a:bodyPr/>
        <a:lstStyle/>
        <a:p>
          <a:r>
            <a:rPr lang="en-US"/>
            <a:t>Storyblocks</a:t>
          </a:r>
        </a:p>
      </dgm:t>
    </dgm:pt>
    <dgm:pt modelId="{013A578D-CD06-45F6-87B0-F78E51C59106}" type="parTrans" cxnId="{0AFC773D-0AB8-4F6C-859B-3B303CF22945}">
      <dgm:prSet/>
      <dgm:spPr/>
      <dgm:t>
        <a:bodyPr/>
        <a:lstStyle/>
        <a:p>
          <a:endParaRPr lang="en-US"/>
        </a:p>
      </dgm:t>
    </dgm:pt>
    <dgm:pt modelId="{711FEBE5-05F6-477B-8CAE-5563332A695D}" type="sibTrans" cxnId="{0AFC773D-0AB8-4F6C-859B-3B303CF22945}">
      <dgm:prSet/>
      <dgm:spPr/>
      <dgm:t>
        <a:bodyPr/>
        <a:lstStyle/>
        <a:p>
          <a:endParaRPr lang="en-US"/>
        </a:p>
      </dgm:t>
    </dgm:pt>
    <dgm:pt modelId="{0BA6760E-532D-4198-ADCF-B78C6165C556}">
      <dgm:prSet/>
      <dgm:spPr/>
      <dgm:t>
        <a:bodyPr/>
        <a:lstStyle/>
        <a:p>
          <a:r>
            <a:rPr lang="en-US"/>
            <a:t>Shutterstock</a:t>
          </a:r>
        </a:p>
      </dgm:t>
    </dgm:pt>
    <dgm:pt modelId="{3498308D-24C3-4930-881F-0189F2F795C4}" type="parTrans" cxnId="{2D3D00D6-1974-4CF9-8090-AB62BBD90F0A}">
      <dgm:prSet/>
      <dgm:spPr/>
      <dgm:t>
        <a:bodyPr/>
        <a:lstStyle/>
        <a:p>
          <a:endParaRPr lang="en-US"/>
        </a:p>
      </dgm:t>
    </dgm:pt>
    <dgm:pt modelId="{6AAD8E2C-B896-4A77-A126-7404E78F8092}" type="sibTrans" cxnId="{2D3D00D6-1974-4CF9-8090-AB62BBD90F0A}">
      <dgm:prSet/>
      <dgm:spPr/>
      <dgm:t>
        <a:bodyPr/>
        <a:lstStyle/>
        <a:p>
          <a:endParaRPr lang="en-US"/>
        </a:p>
      </dgm:t>
    </dgm:pt>
    <dgm:pt modelId="{213726F4-EDD0-45E4-90FD-EC239E8319A7}">
      <dgm:prSet/>
      <dgm:spPr/>
      <dgm:t>
        <a:bodyPr/>
        <a:lstStyle/>
        <a:p>
          <a:r>
            <a:rPr lang="en-US"/>
            <a:t>Envato Elements</a:t>
          </a:r>
        </a:p>
      </dgm:t>
    </dgm:pt>
    <dgm:pt modelId="{AF2363DF-1D60-4702-8D8C-7D7C0810665C}" type="parTrans" cxnId="{D6482C6D-9813-493B-ABD9-A2795A025BC0}">
      <dgm:prSet/>
      <dgm:spPr/>
      <dgm:t>
        <a:bodyPr/>
        <a:lstStyle/>
        <a:p>
          <a:endParaRPr lang="en-US"/>
        </a:p>
      </dgm:t>
    </dgm:pt>
    <dgm:pt modelId="{4BE9DAEE-2B5C-430D-9448-B38C39C6E604}" type="sibTrans" cxnId="{D6482C6D-9813-493B-ABD9-A2795A025BC0}">
      <dgm:prSet/>
      <dgm:spPr/>
      <dgm:t>
        <a:bodyPr/>
        <a:lstStyle/>
        <a:p>
          <a:endParaRPr lang="en-US"/>
        </a:p>
      </dgm:t>
    </dgm:pt>
    <dgm:pt modelId="{C79B7218-CAC6-4126-8FE3-EBFF81093925}" type="pres">
      <dgm:prSet presAssocID="{CF911C90-F40B-45B9-9C14-349138D1A1CD}" presName="linear" presStyleCnt="0">
        <dgm:presLayoutVars>
          <dgm:animLvl val="lvl"/>
          <dgm:resizeHandles val="exact"/>
        </dgm:presLayoutVars>
      </dgm:prSet>
      <dgm:spPr/>
    </dgm:pt>
    <dgm:pt modelId="{7EABF489-B42D-4B02-AD1B-4E04F8DABC5A}" type="pres">
      <dgm:prSet presAssocID="{75B41989-CAA7-4F8C-997B-51B59D87063E}" presName="parentText" presStyleLbl="node1" presStyleIdx="0" presStyleCnt="2">
        <dgm:presLayoutVars>
          <dgm:chMax val="0"/>
          <dgm:bulletEnabled val="1"/>
        </dgm:presLayoutVars>
      </dgm:prSet>
      <dgm:spPr/>
    </dgm:pt>
    <dgm:pt modelId="{D3A59BB3-6560-4C39-873A-EE066D42EB9F}" type="pres">
      <dgm:prSet presAssocID="{75B41989-CAA7-4F8C-997B-51B59D87063E}" presName="childText" presStyleLbl="revTx" presStyleIdx="0" presStyleCnt="2">
        <dgm:presLayoutVars>
          <dgm:bulletEnabled val="1"/>
        </dgm:presLayoutVars>
      </dgm:prSet>
      <dgm:spPr/>
    </dgm:pt>
    <dgm:pt modelId="{3B9CF228-7411-4494-AC74-1F0D0855B131}" type="pres">
      <dgm:prSet presAssocID="{F048857C-974E-4A9D-ADD1-F500076CEC0F}" presName="parentText" presStyleLbl="node1" presStyleIdx="1" presStyleCnt="2">
        <dgm:presLayoutVars>
          <dgm:chMax val="0"/>
          <dgm:bulletEnabled val="1"/>
        </dgm:presLayoutVars>
      </dgm:prSet>
      <dgm:spPr/>
    </dgm:pt>
    <dgm:pt modelId="{B7F6CD7F-8E90-4360-B759-ABBE90992C4A}" type="pres">
      <dgm:prSet presAssocID="{F048857C-974E-4A9D-ADD1-F500076CEC0F}" presName="childText" presStyleLbl="revTx" presStyleIdx="1" presStyleCnt="2">
        <dgm:presLayoutVars>
          <dgm:bulletEnabled val="1"/>
        </dgm:presLayoutVars>
      </dgm:prSet>
      <dgm:spPr/>
    </dgm:pt>
  </dgm:ptLst>
  <dgm:cxnLst>
    <dgm:cxn modelId="{6F0D4303-6ABA-4733-8991-37A5DADC209E}" srcId="{75B41989-CAA7-4F8C-997B-51B59D87063E}" destId="{D37A0432-3A0C-48B0-B41C-FC471158A029}" srcOrd="0" destOrd="0" parTransId="{FF871F4D-E3AE-4166-90AA-8E20A3238455}" sibTransId="{49D59088-1451-497C-9301-3B1A4FD69DD6}"/>
    <dgm:cxn modelId="{CFCD8E2F-58BB-4600-989F-FBF10B9481FA}" srcId="{CF911C90-F40B-45B9-9C14-349138D1A1CD}" destId="{F048857C-974E-4A9D-ADD1-F500076CEC0F}" srcOrd="1" destOrd="0" parTransId="{FFDD91D8-3188-404B-AA07-92F209FEB96F}" sibTransId="{7C5E1519-8EEF-4CA5-A6AB-623B8A7F03DD}"/>
    <dgm:cxn modelId="{0AFC773D-0AB8-4F6C-859B-3B303CF22945}" srcId="{F048857C-974E-4A9D-ADD1-F500076CEC0F}" destId="{E46ED50F-1048-4747-8802-2704C05B5F06}" srcOrd="0" destOrd="0" parTransId="{013A578D-CD06-45F6-87B0-F78E51C59106}" sibTransId="{711FEBE5-05F6-477B-8CAE-5563332A695D}"/>
    <dgm:cxn modelId="{AA343048-14A3-4297-8B89-CDD00A160745}" type="presOf" srcId="{0BA6760E-532D-4198-ADCF-B78C6165C556}" destId="{B7F6CD7F-8E90-4360-B759-ABBE90992C4A}" srcOrd="0" destOrd="1" presId="urn:microsoft.com/office/officeart/2005/8/layout/vList2"/>
    <dgm:cxn modelId="{D6482C6D-9813-493B-ABD9-A2795A025BC0}" srcId="{F048857C-974E-4A9D-ADD1-F500076CEC0F}" destId="{213726F4-EDD0-45E4-90FD-EC239E8319A7}" srcOrd="2" destOrd="0" parTransId="{AF2363DF-1D60-4702-8D8C-7D7C0810665C}" sibTransId="{4BE9DAEE-2B5C-430D-9448-B38C39C6E604}"/>
    <dgm:cxn modelId="{66D6D873-A66D-4DB6-9109-A60026127123}" type="presOf" srcId="{E46ED50F-1048-4747-8802-2704C05B5F06}" destId="{B7F6CD7F-8E90-4360-B759-ABBE90992C4A}" srcOrd="0" destOrd="0" presId="urn:microsoft.com/office/officeart/2005/8/layout/vList2"/>
    <dgm:cxn modelId="{5488A67A-2BC8-4F63-BBB0-8AFE74DB72D8}" type="presOf" srcId="{37F8087E-7355-448A-861F-70D81DCF149C}" destId="{D3A59BB3-6560-4C39-873A-EE066D42EB9F}" srcOrd="0" destOrd="1" presId="urn:microsoft.com/office/officeart/2005/8/layout/vList2"/>
    <dgm:cxn modelId="{DA1AA996-0F97-4D77-A59A-1650750E099E}" type="presOf" srcId="{CF911C90-F40B-45B9-9C14-349138D1A1CD}" destId="{C79B7218-CAC6-4126-8FE3-EBFF81093925}" srcOrd="0" destOrd="0" presId="urn:microsoft.com/office/officeart/2005/8/layout/vList2"/>
    <dgm:cxn modelId="{005D6F9C-2AFB-4804-B52F-EC7B14678DCC}" type="presOf" srcId="{75B41989-CAA7-4F8C-997B-51B59D87063E}" destId="{7EABF489-B42D-4B02-AD1B-4E04F8DABC5A}" srcOrd="0" destOrd="0" presId="urn:microsoft.com/office/officeart/2005/8/layout/vList2"/>
    <dgm:cxn modelId="{35BD999E-C39D-4555-9478-6D4C70EC43B5}" srcId="{75B41989-CAA7-4F8C-997B-51B59D87063E}" destId="{37F8087E-7355-448A-861F-70D81DCF149C}" srcOrd="1" destOrd="0" parTransId="{799577E0-9475-428F-9DAF-3C51244DE628}" sibTransId="{C43DFE92-1FF6-4AFC-A713-42DED7AC58B3}"/>
    <dgm:cxn modelId="{79CEF6AA-B3A2-46B0-86D7-EF0BDF650818}" type="presOf" srcId="{213726F4-EDD0-45E4-90FD-EC239E8319A7}" destId="{B7F6CD7F-8E90-4360-B759-ABBE90992C4A}" srcOrd="0" destOrd="2" presId="urn:microsoft.com/office/officeart/2005/8/layout/vList2"/>
    <dgm:cxn modelId="{855F85B1-60D4-444C-AB1F-E0AD566D239C}" type="presOf" srcId="{D37A0432-3A0C-48B0-B41C-FC471158A029}" destId="{D3A59BB3-6560-4C39-873A-EE066D42EB9F}" srcOrd="0" destOrd="0" presId="urn:microsoft.com/office/officeart/2005/8/layout/vList2"/>
    <dgm:cxn modelId="{01D1BFB9-B010-49C0-BF6F-B4A0A104BCB5}" type="presOf" srcId="{F048857C-974E-4A9D-ADD1-F500076CEC0F}" destId="{3B9CF228-7411-4494-AC74-1F0D0855B131}" srcOrd="0" destOrd="0" presId="urn:microsoft.com/office/officeart/2005/8/layout/vList2"/>
    <dgm:cxn modelId="{B4BEA4BF-1D05-4368-9ED7-1C5F53DB8DAA}" srcId="{CF911C90-F40B-45B9-9C14-349138D1A1CD}" destId="{75B41989-CAA7-4F8C-997B-51B59D87063E}" srcOrd="0" destOrd="0" parTransId="{8C765CCE-66E4-4CB8-8541-B23109E15C10}" sibTransId="{69496E6E-FFE6-4B13-9329-02ED8722FE20}"/>
    <dgm:cxn modelId="{2D3D00D6-1974-4CF9-8090-AB62BBD90F0A}" srcId="{F048857C-974E-4A9D-ADD1-F500076CEC0F}" destId="{0BA6760E-532D-4198-ADCF-B78C6165C556}" srcOrd="1" destOrd="0" parTransId="{3498308D-24C3-4930-881F-0189F2F795C4}" sibTransId="{6AAD8E2C-B896-4A77-A126-7404E78F8092}"/>
    <dgm:cxn modelId="{0A13AB1F-AC1B-4804-B50F-CB672281FAFE}" type="presParOf" srcId="{C79B7218-CAC6-4126-8FE3-EBFF81093925}" destId="{7EABF489-B42D-4B02-AD1B-4E04F8DABC5A}" srcOrd="0" destOrd="0" presId="urn:microsoft.com/office/officeart/2005/8/layout/vList2"/>
    <dgm:cxn modelId="{73942FF1-1564-4D44-995F-AF4B7956A2E7}" type="presParOf" srcId="{C79B7218-CAC6-4126-8FE3-EBFF81093925}" destId="{D3A59BB3-6560-4C39-873A-EE066D42EB9F}" srcOrd="1" destOrd="0" presId="urn:microsoft.com/office/officeart/2005/8/layout/vList2"/>
    <dgm:cxn modelId="{EB549F3A-C0EC-4071-9C85-F3719E449DC4}" type="presParOf" srcId="{C79B7218-CAC6-4126-8FE3-EBFF81093925}" destId="{3B9CF228-7411-4494-AC74-1F0D0855B131}" srcOrd="2" destOrd="0" presId="urn:microsoft.com/office/officeart/2005/8/layout/vList2"/>
    <dgm:cxn modelId="{CA32DFE5-4748-446B-BD89-FCE85A3AE770}" type="presParOf" srcId="{C79B7218-CAC6-4126-8FE3-EBFF81093925}" destId="{B7F6CD7F-8E90-4360-B759-ABBE90992C4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1B5AB3-2A98-44F8-8BFA-AA3E16BA96C9}" type="doc">
      <dgm:prSet loTypeId="urn:microsoft.com/office/officeart/2005/8/layout/list1" loCatId="list" qsTypeId="urn:microsoft.com/office/officeart/2005/8/quickstyle/simple2" qsCatId="simple" csTypeId="urn:microsoft.com/office/officeart/2005/8/colors/colorful2" csCatId="colorful"/>
      <dgm:spPr/>
      <dgm:t>
        <a:bodyPr/>
        <a:lstStyle/>
        <a:p>
          <a:endParaRPr lang="en-US"/>
        </a:p>
      </dgm:t>
    </dgm:pt>
    <dgm:pt modelId="{AA0158D6-0160-45BF-93AF-5B00163B3964}">
      <dgm:prSet/>
      <dgm:spPr/>
      <dgm:t>
        <a:bodyPr/>
        <a:lstStyle/>
        <a:p>
          <a:r>
            <a:rPr lang="en-US"/>
            <a:t>In Stock libraries</a:t>
          </a:r>
        </a:p>
      </dgm:t>
    </dgm:pt>
    <dgm:pt modelId="{F6D5ED60-654D-4925-A29D-5DBC22B63BB4}" type="parTrans" cxnId="{73985354-F27F-40C6-AE30-53902FD292F1}">
      <dgm:prSet/>
      <dgm:spPr/>
      <dgm:t>
        <a:bodyPr/>
        <a:lstStyle/>
        <a:p>
          <a:endParaRPr lang="en-US"/>
        </a:p>
      </dgm:t>
    </dgm:pt>
    <dgm:pt modelId="{2835D6CB-F589-4D5A-81F1-257AA7AB2139}" type="sibTrans" cxnId="{73985354-F27F-40C6-AE30-53902FD292F1}">
      <dgm:prSet/>
      <dgm:spPr/>
      <dgm:t>
        <a:bodyPr/>
        <a:lstStyle/>
        <a:p>
          <a:endParaRPr lang="en-US"/>
        </a:p>
      </dgm:t>
    </dgm:pt>
    <dgm:pt modelId="{7EC6E54C-80C5-438B-8285-9CE88DA4B722}">
      <dgm:prSet/>
      <dgm:spPr/>
      <dgm:t>
        <a:bodyPr/>
        <a:lstStyle/>
        <a:p>
          <a:r>
            <a:rPr lang="en-US"/>
            <a:t>Editorial use</a:t>
          </a:r>
        </a:p>
      </dgm:t>
    </dgm:pt>
    <dgm:pt modelId="{BB7D6BA8-450B-49FA-9B61-2AC0545DB212}" type="parTrans" cxnId="{2A0D7B28-8934-4B13-A732-E79F88CD8F00}">
      <dgm:prSet/>
      <dgm:spPr/>
      <dgm:t>
        <a:bodyPr/>
        <a:lstStyle/>
        <a:p>
          <a:endParaRPr lang="en-US"/>
        </a:p>
      </dgm:t>
    </dgm:pt>
    <dgm:pt modelId="{521C874C-DFD5-40B2-A13A-459D15D12C97}" type="sibTrans" cxnId="{2A0D7B28-8934-4B13-A732-E79F88CD8F00}">
      <dgm:prSet/>
      <dgm:spPr/>
      <dgm:t>
        <a:bodyPr/>
        <a:lstStyle/>
        <a:p>
          <a:endParaRPr lang="en-US"/>
        </a:p>
      </dgm:t>
    </dgm:pt>
    <dgm:pt modelId="{4DFFECE5-B888-4AB9-9CAB-868223BEFAED}">
      <dgm:prSet/>
      <dgm:spPr/>
      <dgm:t>
        <a:bodyPr/>
        <a:lstStyle/>
        <a:p>
          <a:r>
            <a:rPr lang="en-US"/>
            <a:t>Commercial use</a:t>
          </a:r>
        </a:p>
      </dgm:t>
    </dgm:pt>
    <dgm:pt modelId="{890A7797-FADD-44CB-A27F-A7652516F7D4}" type="parTrans" cxnId="{8A45E0C4-C348-4285-85BD-66923C3BD86E}">
      <dgm:prSet/>
      <dgm:spPr/>
      <dgm:t>
        <a:bodyPr/>
        <a:lstStyle/>
        <a:p>
          <a:endParaRPr lang="en-US"/>
        </a:p>
      </dgm:t>
    </dgm:pt>
    <dgm:pt modelId="{7FE4423A-4147-4281-8F04-FBE4D3F091CD}" type="sibTrans" cxnId="{8A45E0C4-C348-4285-85BD-66923C3BD86E}">
      <dgm:prSet/>
      <dgm:spPr/>
      <dgm:t>
        <a:bodyPr/>
        <a:lstStyle/>
        <a:p>
          <a:endParaRPr lang="en-US"/>
        </a:p>
      </dgm:t>
    </dgm:pt>
    <dgm:pt modelId="{8BCBEF8D-8A3F-4C18-9D37-DA0A75ED27A3}">
      <dgm:prSet/>
      <dgm:spPr/>
      <dgm:t>
        <a:bodyPr/>
        <a:lstStyle/>
        <a:p>
          <a:r>
            <a:rPr lang="en-US"/>
            <a:t>Creative common</a:t>
          </a:r>
        </a:p>
      </dgm:t>
    </dgm:pt>
    <dgm:pt modelId="{887DFDE0-348F-40A4-B404-9C4FEBC4F32E}" type="parTrans" cxnId="{F10B69F2-1F57-4C7A-85DD-E612EACA47FD}">
      <dgm:prSet/>
      <dgm:spPr/>
      <dgm:t>
        <a:bodyPr/>
        <a:lstStyle/>
        <a:p>
          <a:endParaRPr lang="en-US"/>
        </a:p>
      </dgm:t>
    </dgm:pt>
    <dgm:pt modelId="{BC8D79CD-D463-4586-82C9-15CB96A79477}" type="sibTrans" cxnId="{F10B69F2-1F57-4C7A-85DD-E612EACA47FD}">
      <dgm:prSet/>
      <dgm:spPr/>
      <dgm:t>
        <a:bodyPr/>
        <a:lstStyle/>
        <a:p>
          <a:endParaRPr lang="en-US"/>
        </a:p>
      </dgm:t>
    </dgm:pt>
    <dgm:pt modelId="{696CDD03-224A-47AE-ACD8-4DE1E7217B81}" type="pres">
      <dgm:prSet presAssocID="{D21B5AB3-2A98-44F8-8BFA-AA3E16BA96C9}" presName="linear" presStyleCnt="0">
        <dgm:presLayoutVars>
          <dgm:dir/>
          <dgm:animLvl val="lvl"/>
          <dgm:resizeHandles val="exact"/>
        </dgm:presLayoutVars>
      </dgm:prSet>
      <dgm:spPr/>
    </dgm:pt>
    <dgm:pt modelId="{14854D7A-011A-4443-8DDD-F2190DBC83E8}" type="pres">
      <dgm:prSet presAssocID="{AA0158D6-0160-45BF-93AF-5B00163B3964}" presName="parentLin" presStyleCnt="0"/>
      <dgm:spPr/>
    </dgm:pt>
    <dgm:pt modelId="{2684CA5B-49BE-4B89-B9DE-81247E91FF63}" type="pres">
      <dgm:prSet presAssocID="{AA0158D6-0160-45BF-93AF-5B00163B3964}" presName="parentLeftMargin" presStyleLbl="node1" presStyleIdx="0" presStyleCnt="2"/>
      <dgm:spPr/>
    </dgm:pt>
    <dgm:pt modelId="{27330713-F0C9-4B82-8DCF-F8A70A7700F1}" type="pres">
      <dgm:prSet presAssocID="{AA0158D6-0160-45BF-93AF-5B00163B3964}" presName="parentText" presStyleLbl="node1" presStyleIdx="0" presStyleCnt="2">
        <dgm:presLayoutVars>
          <dgm:chMax val="0"/>
          <dgm:bulletEnabled val="1"/>
        </dgm:presLayoutVars>
      </dgm:prSet>
      <dgm:spPr/>
    </dgm:pt>
    <dgm:pt modelId="{63B20252-3E15-4F9B-9990-A80C0E8767A0}" type="pres">
      <dgm:prSet presAssocID="{AA0158D6-0160-45BF-93AF-5B00163B3964}" presName="negativeSpace" presStyleCnt="0"/>
      <dgm:spPr/>
    </dgm:pt>
    <dgm:pt modelId="{8F2032F1-003A-4202-9211-26D0FF467FD6}" type="pres">
      <dgm:prSet presAssocID="{AA0158D6-0160-45BF-93AF-5B00163B3964}" presName="childText" presStyleLbl="conFgAcc1" presStyleIdx="0" presStyleCnt="2">
        <dgm:presLayoutVars>
          <dgm:bulletEnabled val="1"/>
        </dgm:presLayoutVars>
      </dgm:prSet>
      <dgm:spPr/>
    </dgm:pt>
    <dgm:pt modelId="{E6A893B6-062D-438A-BE07-EA33D5D10EAF}" type="pres">
      <dgm:prSet presAssocID="{2835D6CB-F589-4D5A-81F1-257AA7AB2139}" presName="spaceBetweenRectangles" presStyleCnt="0"/>
      <dgm:spPr/>
    </dgm:pt>
    <dgm:pt modelId="{AD5F2A5E-0CB3-4C79-A6E4-7C43C7435633}" type="pres">
      <dgm:prSet presAssocID="{8BCBEF8D-8A3F-4C18-9D37-DA0A75ED27A3}" presName="parentLin" presStyleCnt="0"/>
      <dgm:spPr/>
    </dgm:pt>
    <dgm:pt modelId="{AD6DB80A-7494-4A27-86A8-89031E4F1DD8}" type="pres">
      <dgm:prSet presAssocID="{8BCBEF8D-8A3F-4C18-9D37-DA0A75ED27A3}" presName="parentLeftMargin" presStyleLbl="node1" presStyleIdx="0" presStyleCnt="2"/>
      <dgm:spPr/>
    </dgm:pt>
    <dgm:pt modelId="{EAD34198-35F3-4CE0-BD67-8613BC0A03A4}" type="pres">
      <dgm:prSet presAssocID="{8BCBEF8D-8A3F-4C18-9D37-DA0A75ED27A3}" presName="parentText" presStyleLbl="node1" presStyleIdx="1" presStyleCnt="2">
        <dgm:presLayoutVars>
          <dgm:chMax val="0"/>
          <dgm:bulletEnabled val="1"/>
        </dgm:presLayoutVars>
      </dgm:prSet>
      <dgm:spPr/>
    </dgm:pt>
    <dgm:pt modelId="{67C93F35-D421-4AC0-A5DD-0F3797C6DB10}" type="pres">
      <dgm:prSet presAssocID="{8BCBEF8D-8A3F-4C18-9D37-DA0A75ED27A3}" presName="negativeSpace" presStyleCnt="0"/>
      <dgm:spPr/>
    </dgm:pt>
    <dgm:pt modelId="{DCF8BE7A-039D-403F-9D8B-EEFC28BD6AC6}" type="pres">
      <dgm:prSet presAssocID="{8BCBEF8D-8A3F-4C18-9D37-DA0A75ED27A3}" presName="childText" presStyleLbl="conFgAcc1" presStyleIdx="1" presStyleCnt="2">
        <dgm:presLayoutVars>
          <dgm:bulletEnabled val="1"/>
        </dgm:presLayoutVars>
      </dgm:prSet>
      <dgm:spPr/>
    </dgm:pt>
  </dgm:ptLst>
  <dgm:cxnLst>
    <dgm:cxn modelId="{2A0D7B28-8934-4B13-A732-E79F88CD8F00}" srcId="{AA0158D6-0160-45BF-93AF-5B00163B3964}" destId="{7EC6E54C-80C5-438B-8285-9CE88DA4B722}" srcOrd="0" destOrd="0" parTransId="{BB7D6BA8-450B-49FA-9B61-2AC0545DB212}" sibTransId="{521C874C-DFD5-40B2-A13A-459D15D12C97}"/>
    <dgm:cxn modelId="{7C029031-86B3-4243-A1B8-2B713C31F45C}" type="presOf" srcId="{8BCBEF8D-8A3F-4C18-9D37-DA0A75ED27A3}" destId="{EAD34198-35F3-4CE0-BD67-8613BC0A03A4}" srcOrd="1" destOrd="0" presId="urn:microsoft.com/office/officeart/2005/8/layout/list1"/>
    <dgm:cxn modelId="{45ED763B-F427-4B1D-95BB-8CE41CEFAC83}" type="presOf" srcId="{D21B5AB3-2A98-44F8-8BFA-AA3E16BA96C9}" destId="{696CDD03-224A-47AE-ACD8-4DE1E7217B81}" srcOrd="0" destOrd="0" presId="urn:microsoft.com/office/officeart/2005/8/layout/list1"/>
    <dgm:cxn modelId="{E1A3844E-80A8-45D3-AC24-4A928E2E682F}" type="presOf" srcId="{8BCBEF8D-8A3F-4C18-9D37-DA0A75ED27A3}" destId="{AD6DB80A-7494-4A27-86A8-89031E4F1DD8}" srcOrd="0" destOrd="0" presId="urn:microsoft.com/office/officeart/2005/8/layout/list1"/>
    <dgm:cxn modelId="{74B03753-C5DB-44CA-82AA-18A3EB36E0F5}" type="presOf" srcId="{7EC6E54C-80C5-438B-8285-9CE88DA4B722}" destId="{8F2032F1-003A-4202-9211-26D0FF467FD6}" srcOrd="0" destOrd="0" presId="urn:microsoft.com/office/officeart/2005/8/layout/list1"/>
    <dgm:cxn modelId="{73985354-F27F-40C6-AE30-53902FD292F1}" srcId="{D21B5AB3-2A98-44F8-8BFA-AA3E16BA96C9}" destId="{AA0158D6-0160-45BF-93AF-5B00163B3964}" srcOrd="0" destOrd="0" parTransId="{F6D5ED60-654D-4925-A29D-5DBC22B63BB4}" sibTransId="{2835D6CB-F589-4D5A-81F1-257AA7AB2139}"/>
    <dgm:cxn modelId="{A7B0BD59-EE6B-49F2-B200-949C5234692A}" type="presOf" srcId="{AA0158D6-0160-45BF-93AF-5B00163B3964}" destId="{27330713-F0C9-4B82-8DCF-F8A70A7700F1}" srcOrd="1" destOrd="0" presId="urn:microsoft.com/office/officeart/2005/8/layout/list1"/>
    <dgm:cxn modelId="{D8745794-D812-47FC-A5F5-62CF7D383F6B}" type="presOf" srcId="{4DFFECE5-B888-4AB9-9CAB-868223BEFAED}" destId="{8F2032F1-003A-4202-9211-26D0FF467FD6}" srcOrd="0" destOrd="1" presId="urn:microsoft.com/office/officeart/2005/8/layout/list1"/>
    <dgm:cxn modelId="{C64EE895-C124-4C39-849B-26C96ED86C74}" type="presOf" srcId="{AA0158D6-0160-45BF-93AF-5B00163B3964}" destId="{2684CA5B-49BE-4B89-B9DE-81247E91FF63}" srcOrd="0" destOrd="0" presId="urn:microsoft.com/office/officeart/2005/8/layout/list1"/>
    <dgm:cxn modelId="{8A45E0C4-C348-4285-85BD-66923C3BD86E}" srcId="{AA0158D6-0160-45BF-93AF-5B00163B3964}" destId="{4DFFECE5-B888-4AB9-9CAB-868223BEFAED}" srcOrd="1" destOrd="0" parTransId="{890A7797-FADD-44CB-A27F-A7652516F7D4}" sibTransId="{7FE4423A-4147-4281-8F04-FBE4D3F091CD}"/>
    <dgm:cxn modelId="{F10B69F2-1F57-4C7A-85DD-E612EACA47FD}" srcId="{D21B5AB3-2A98-44F8-8BFA-AA3E16BA96C9}" destId="{8BCBEF8D-8A3F-4C18-9D37-DA0A75ED27A3}" srcOrd="1" destOrd="0" parTransId="{887DFDE0-348F-40A4-B404-9C4FEBC4F32E}" sibTransId="{BC8D79CD-D463-4586-82C9-15CB96A79477}"/>
    <dgm:cxn modelId="{F352CE5C-59B8-4D00-B73A-5A137BAAB5DD}" type="presParOf" srcId="{696CDD03-224A-47AE-ACD8-4DE1E7217B81}" destId="{14854D7A-011A-4443-8DDD-F2190DBC83E8}" srcOrd="0" destOrd="0" presId="urn:microsoft.com/office/officeart/2005/8/layout/list1"/>
    <dgm:cxn modelId="{AA343481-9648-4E9F-B1C1-4BA3DB89901E}" type="presParOf" srcId="{14854D7A-011A-4443-8DDD-F2190DBC83E8}" destId="{2684CA5B-49BE-4B89-B9DE-81247E91FF63}" srcOrd="0" destOrd="0" presId="urn:microsoft.com/office/officeart/2005/8/layout/list1"/>
    <dgm:cxn modelId="{211381CC-163B-4C09-8B98-36DA94E559D4}" type="presParOf" srcId="{14854D7A-011A-4443-8DDD-F2190DBC83E8}" destId="{27330713-F0C9-4B82-8DCF-F8A70A7700F1}" srcOrd="1" destOrd="0" presId="urn:microsoft.com/office/officeart/2005/8/layout/list1"/>
    <dgm:cxn modelId="{168DB4D9-D84E-4878-A826-F09A0133F069}" type="presParOf" srcId="{696CDD03-224A-47AE-ACD8-4DE1E7217B81}" destId="{63B20252-3E15-4F9B-9990-A80C0E8767A0}" srcOrd="1" destOrd="0" presId="urn:microsoft.com/office/officeart/2005/8/layout/list1"/>
    <dgm:cxn modelId="{530C0670-71B7-4C63-AC4D-1E85FE14F5B8}" type="presParOf" srcId="{696CDD03-224A-47AE-ACD8-4DE1E7217B81}" destId="{8F2032F1-003A-4202-9211-26D0FF467FD6}" srcOrd="2" destOrd="0" presId="urn:microsoft.com/office/officeart/2005/8/layout/list1"/>
    <dgm:cxn modelId="{1833D299-99FF-44BD-AB5B-535F304C345B}" type="presParOf" srcId="{696CDD03-224A-47AE-ACD8-4DE1E7217B81}" destId="{E6A893B6-062D-438A-BE07-EA33D5D10EAF}" srcOrd="3" destOrd="0" presId="urn:microsoft.com/office/officeart/2005/8/layout/list1"/>
    <dgm:cxn modelId="{64F7F1D0-C8DB-46BA-AC4E-A21122E7905D}" type="presParOf" srcId="{696CDD03-224A-47AE-ACD8-4DE1E7217B81}" destId="{AD5F2A5E-0CB3-4C79-A6E4-7C43C7435633}" srcOrd="4" destOrd="0" presId="urn:microsoft.com/office/officeart/2005/8/layout/list1"/>
    <dgm:cxn modelId="{4493A57C-D16F-4ED4-808F-4E2622CE2B17}" type="presParOf" srcId="{AD5F2A5E-0CB3-4C79-A6E4-7C43C7435633}" destId="{AD6DB80A-7494-4A27-86A8-89031E4F1DD8}" srcOrd="0" destOrd="0" presId="urn:microsoft.com/office/officeart/2005/8/layout/list1"/>
    <dgm:cxn modelId="{BDC04BBC-8E2F-4C7A-ADAA-6FD59075D9F8}" type="presParOf" srcId="{AD5F2A5E-0CB3-4C79-A6E4-7C43C7435633}" destId="{EAD34198-35F3-4CE0-BD67-8613BC0A03A4}" srcOrd="1" destOrd="0" presId="urn:microsoft.com/office/officeart/2005/8/layout/list1"/>
    <dgm:cxn modelId="{FAC868ED-D091-4748-A23C-E3B10B1A51E9}" type="presParOf" srcId="{696CDD03-224A-47AE-ACD8-4DE1E7217B81}" destId="{67C93F35-D421-4AC0-A5DD-0F3797C6DB10}" srcOrd="5" destOrd="0" presId="urn:microsoft.com/office/officeart/2005/8/layout/list1"/>
    <dgm:cxn modelId="{54557388-453D-443E-94D0-D8D4E135EC3B}" type="presParOf" srcId="{696CDD03-224A-47AE-ACD8-4DE1E7217B81}" destId="{DCF8BE7A-039D-403F-9D8B-EEFC28BD6AC6}"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E16FF2-1C15-4068-AA92-D39568E2165C}" type="doc">
      <dgm:prSet loTypeId="urn:microsoft.com/office/officeart/2005/8/layout/vList2" loCatId="list" qsTypeId="urn:microsoft.com/office/officeart/2005/8/quickstyle/simple2" qsCatId="simple" csTypeId="urn:microsoft.com/office/officeart/2005/8/colors/colorful1" csCatId="colorful"/>
      <dgm:spPr/>
      <dgm:t>
        <a:bodyPr/>
        <a:lstStyle/>
        <a:p>
          <a:endParaRPr lang="en-US"/>
        </a:p>
      </dgm:t>
    </dgm:pt>
    <dgm:pt modelId="{A8C99290-27BA-45C6-8492-2C6A22C74ED0}">
      <dgm:prSet/>
      <dgm:spPr/>
      <dgm:t>
        <a:bodyPr/>
        <a:lstStyle/>
        <a:p>
          <a:r>
            <a:rPr lang="en-US"/>
            <a:t>Ask the persons in the video / photo for permission. </a:t>
          </a:r>
        </a:p>
      </dgm:t>
    </dgm:pt>
    <dgm:pt modelId="{E441ED2A-8904-4281-B4EF-FD577D8CD7ED}" type="parTrans" cxnId="{95CA86AD-D051-42C0-BB72-862A26850796}">
      <dgm:prSet/>
      <dgm:spPr/>
      <dgm:t>
        <a:bodyPr/>
        <a:lstStyle/>
        <a:p>
          <a:endParaRPr lang="en-US"/>
        </a:p>
      </dgm:t>
    </dgm:pt>
    <dgm:pt modelId="{6466A6C6-ECBD-4413-843E-6A69D9F1AA51}" type="sibTrans" cxnId="{95CA86AD-D051-42C0-BB72-862A26850796}">
      <dgm:prSet/>
      <dgm:spPr/>
      <dgm:t>
        <a:bodyPr/>
        <a:lstStyle/>
        <a:p>
          <a:endParaRPr lang="en-US"/>
        </a:p>
      </dgm:t>
    </dgm:pt>
    <dgm:pt modelId="{23DA8127-4A25-47C4-B9F0-D25A81525355}">
      <dgm:prSet/>
      <dgm:spPr/>
      <dgm:t>
        <a:bodyPr/>
        <a:lstStyle/>
        <a:p>
          <a:r>
            <a:rPr lang="en-US"/>
            <a:t>Exception: Crowds where they are not in focus</a:t>
          </a:r>
        </a:p>
      </dgm:t>
    </dgm:pt>
    <dgm:pt modelId="{D8DE1118-DE8E-44E2-B5C2-0AECF2ABB971}" type="parTrans" cxnId="{38D6356A-74A1-4A92-AF4E-7400FEB18871}">
      <dgm:prSet/>
      <dgm:spPr/>
      <dgm:t>
        <a:bodyPr/>
        <a:lstStyle/>
        <a:p>
          <a:endParaRPr lang="en-US"/>
        </a:p>
      </dgm:t>
    </dgm:pt>
    <dgm:pt modelId="{3CE0C3A9-E6A7-422C-8C12-6169C77CA411}" type="sibTrans" cxnId="{38D6356A-74A1-4A92-AF4E-7400FEB18871}">
      <dgm:prSet/>
      <dgm:spPr/>
      <dgm:t>
        <a:bodyPr/>
        <a:lstStyle/>
        <a:p>
          <a:endParaRPr lang="en-US"/>
        </a:p>
      </dgm:t>
    </dgm:pt>
    <dgm:pt modelId="{F719E095-ACCA-42F6-8D8B-66B3ACFD8B28}">
      <dgm:prSet/>
      <dgm:spPr/>
      <dgm:t>
        <a:bodyPr/>
        <a:lstStyle/>
        <a:p>
          <a:r>
            <a:rPr lang="en-US"/>
            <a:t>Models</a:t>
          </a:r>
        </a:p>
      </dgm:t>
    </dgm:pt>
    <dgm:pt modelId="{08D7091F-05FA-4B97-9116-E0CF75426A04}" type="parTrans" cxnId="{2BF0BC31-9A2B-47C2-805B-9B7718ECA944}">
      <dgm:prSet/>
      <dgm:spPr/>
      <dgm:t>
        <a:bodyPr/>
        <a:lstStyle/>
        <a:p>
          <a:endParaRPr lang="en-US"/>
        </a:p>
      </dgm:t>
    </dgm:pt>
    <dgm:pt modelId="{59B634F5-D196-4B28-B050-FD774ED6680A}" type="sibTrans" cxnId="{2BF0BC31-9A2B-47C2-805B-9B7718ECA944}">
      <dgm:prSet/>
      <dgm:spPr/>
      <dgm:t>
        <a:bodyPr/>
        <a:lstStyle/>
        <a:p>
          <a:endParaRPr lang="en-US"/>
        </a:p>
      </dgm:t>
    </dgm:pt>
    <dgm:pt modelId="{CEF16677-2EC5-465C-AD9E-B59B83CB6749}">
      <dgm:prSet/>
      <dgm:spPr/>
      <dgm:t>
        <a:bodyPr/>
        <a:lstStyle/>
        <a:p>
          <a:r>
            <a:rPr lang="en-US"/>
            <a:t>Don’t portray them as hard of hearing</a:t>
          </a:r>
        </a:p>
      </dgm:t>
    </dgm:pt>
    <dgm:pt modelId="{A94BDFD3-CDF7-4717-8609-30AE28376B64}" type="parTrans" cxnId="{9AAC3184-8F4A-4815-94C4-CE77E17CCEC5}">
      <dgm:prSet/>
      <dgm:spPr/>
      <dgm:t>
        <a:bodyPr/>
        <a:lstStyle/>
        <a:p>
          <a:endParaRPr lang="en-US"/>
        </a:p>
      </dgm:t>
    </dgm:pt>
    <dgm:pt modelId="{BAB7C06A-5225-4780-BCCC-E70E22B65460}" type="sibTrans" cxnId="{9AAC3184-8F4A-4815-94C4-CE77E17CCEC5}">
      <dgm:prSet/>
      <dgm:spPr/>
      <dgm:t>
        <a:bodyPr/>
        <a:lstStyle/>
        <a:p>
          <a:endParaRPr lang="en-US"/>
        </a:p>
      </dgm:t>
    </dgm:pt>
    <dgm:pt modelId="{8E8647FB-B4CD-4837-BA88-CDC66FD1EC59}">
      <dgm:prSet/>
      <dgm:spPr/>
      <dgm:t>
        <a:bodyPr/>
        <a:lstStyle/>
        <a:p>
          <a:r>
            <a:rPr lang="en-US"/>
            <a:t>Do use a picture of a group of young people in your video</a:t>
          </a:r>
        </a:p>
      </dgm:t>
    </dgm:pt>
    <dgm:pt modelId="{8E1803F1-068A-4E37-91AA-9735D76D8D9F}" type="parTrans" cxnId="{F0D61F13-F38F-4EB6-B118-301DCCFE6128}">
      <dgm:prSet/>
      <dgm:spPr/>
      <dgm:t>
        <a:bodyPr/>
        <a:lstStyle/>
        <a:p>
          <a:endParaRPr lang="en-US"/>
        </a:p>
      </dgm:t>
    </dgm:pt>
    <dgm:pt modelId="{AA5D1D5C-DC3B-454B-93B2-E67CE8A21279}" type="sibTrans" cxnId="{F0D61F13-F38F-4EB6-B118-301DCCFE6128}">
      <dgm:prSet/>
      <dgm:spPr/>
      <dgm:t>
        <a:bodyPr/>
        <a:lstStyle/>
        <a:p>
          <a:endParaRPr lang="en-US"/>
        </a:p>
      </dgm:t>
    </dgm:pt>
    <dgm:pt modelId="{64BCFA7D-0269-47DF-9F7E-2F3634DAB501}">
      <dgm:prSet/>
      <dgm:spPr/>
      <dgm:t>
        <a:bodyPr/>
        <a:lstStyle/>
        <a:p>
          <a:r>
            <a:rPr lang="en-US"/>
            <a:t>Don’t present them in an offensive way</a:t>
          </a:r>
        </a:p>
      </dgm:t>
    </dgm:pt>
    <dgm:pt modelId="{68A835C9-209B-4FC9-AC2E-AB7BC850C23D}" type="parTrans" cxnId="{0776299F-0BDD-4E37-80B7-CCBC1433D458}">
      <dgm:prSet/>
      <dgm:spPr/>
      <dgm:t>
        <a:bodyPr/>
        <a:lstStyle/>
        <a:p>
          <a:endParaRPr lang="en-US"/>
        </a:p>
      </dgm:t>
    </dgm:pt>
    <dgm:pt modelId="{4CE1D59D-EBD2-4406-974F-D1DBA0E990F3}" type="sibTrans" cxnId="{0776299F-0BDD-4E37-80B7-CCBC1433D458}">
      <dgm:prSet/>
      <dgm:spPr/>
      <dgm:t>
        <a:bodyPr/>
        <a:lstStyle/>
        <a:p>
          <a:endParaRPr lang="en-US"/>
        </a:p>
      </dgm:t>
    </dgm:pt>
    <dgm:pt modelId="{68FD059B-26AC-4C19-8EC6-552753E2FC24}">
      <dgm:prSet/>
      <dgm:spPr/>
      <dgm:t>
        <a:bodyPr/>
        <a:lstStyle/>
        <a:p>
          <a:r>
            <a:rPr lang="en-US"/>
            <a:t>To promote alcohol, sex toys etc. </a:t>
          </a:r>
        </a:p>
      </dgm:t>
    </dgm:pt>
    <dgm:pt modelId="{154ECD5D-448F-4AB7-B562-7BE9893184A7}" type="parTrans" cxnId="{1CCF9BF2-A279-48A2-B8B3-26406C685845}">
      <dgm:prSet/>
      <dgm:spPr/>
      <dgm:t>
        <a:bodyPr/>
        <a:lstStyle/>
        <a:p>
          <a:endParaRPr lang="en-US"/>
        </a:p>
      </dgm:t>
    </dgm:pt>
    <dgm:pt modelId="{23A60D64-CFB8-4CA7-859B-BF825651E300}" type="sibTrans" cxnId="{1CCF9BF2-A279-48A2-B8B3-26406C685845}">
      <dgm:prSet/>
      <dgm:spPr/>
      <dgm:t>
        <a:bodyPr/>
        <a:lstStyle/>
        <a:p>
          <a:endParaRPr lang="en-US"/>
        </a:p>
      </dgm:t>
    </dgm:pt>
    <dgm:pt modelId="{875E5FFC-4376-4A92-A2DF-F19A658212B8}" type="pres">
      <dgm:prSet presAssocID="{4AE16FF2-1C15-4068-AA92-D39568E2165C}" presName="linear" presStyleCnt="0">
        <dgm:presLayoutVars>
          <dgm:animLvl val="lvl"/>
          <dgm:resizeHandles val="exact"/>
        </dgm:presLayoutVars>
      </dgm:prSet>
      <dgm:spPr/>
    </dgm:pt>
    <dgm:pt modelId="{91C13A97-AD80-4682-A73F-E203746C3C87}" type="pres">
      <dgm:prSet presAssocID="{A8C99290-27BA-45C6-8492-2C6A22C74ED0}" presName="parentText" presStyleLbl="node1" presStyleIdx="0" presStyleCnt="3">
        <dgm:presLayoutVars>
          <dgm:chMax val="0"/>
          <dgm:bulletEnabled val="1"/>
        </dgm:presLayoutVars>
      </dgm:prSet>
      <dgm:spPr/>
    </dgm:pt>
    <dgm:pt modelId="{9B276135-C5A7-46A0-AAC5-D07F284AACF9}" type="pres">
      <dgm:prSet presAssocID="{6466A6C6-ECBD-4413-843E-6A69D9F1AA51}" presName="spacer" presStyleCnt="0"/>
      <dgm:spPr/>
    </dgm:pt>
    <dgm:pt modelId="{070A142F-440E-4A5A-A67F-165C9C53610C}" type="pres">
      <dgm:prSet presAssocID="{23DA8127-4A25-47C4-B9F0-D25A81525355}" presName="parentText" presStyleLbl="node1" presStyleIdx="1" presStyleCnt="3">
        <dgm:presLayoutVars>
          <dgm:chMax val="0"/>
          <dgm:bulletEnabled val="1"/>
        </dgm:presLayoutVars>
      </dgm:prSet>
      <dgm:spPr/>
    </dgm:pt>
    <dgm:pt modelId="{56DE0E55-A9EA-4131-820E-A5893C7E76EF}" type="pres">
      <dgm:prSet presAssocID="{3CE0C3A9-E6A7-422C-8C12-6169C77CA411}" presName="spacer" presStyleCnt="0"/>
      <dgm:spPr/>
    </dgm:pt>
    <dgm:pt modelId="{BDE76D2F-4EF5-4EC2-A137-825BA5B09CAB}" type="pres">
      <dgm:prSet presAssocID="{F719E095-ACCA-42F6-8D8B-66B3ACFD8B28}" presName="parentText" presStyleLbl="node1" presStyleIdx="2" presStyleCnt="3">
        <dgm:presLayoutVars>
          <dgm:chMax val="0"/>
          <dgm:bulletEnabled val="1"/>
        </dgm:presLayoutVars>
      </dgm:prSet>
      <dgm:spPr/>
    </dgm:pt>
    <dgm:pt modelId="{96975C18-6239-48BC-8BE7-28E74FDB955C}" type="pres">
      <dgm:prSet presAssocID="{F719E095-ACCA-42F6-8D8B-66B3ACFD8B28}" presName="childText" presStyleLbl="revTx" presStyleIdx="0" presStyleCnt="1">
        <dgm:presLayoutVars>
          <dgm:bulletEnabled val="1"/>
        </dgm:presLayoutVars>
      </dgm:prSet>
      <dgm:spPr/>
    </dgm:pt>
  </dgm:ptLst>
  <dgm:cxnLst>
    <dgm:cxn modelId="{F0D61F13-F38F-4EB6-B118-301DCCFE6128}" srcId="{F719E095-ACCA-42F6-8D8B-66B3ACFD8B28}" destId="{8E8647FB-B4CD-4837-BA88-CDC66FD1EC59}" srcOrd="1" destOrd="0" parTransId="{8E1803F1-068A-4E37-91AA-9735D76D8D9F}" sibTransId="{AA5D1D5C-DC3B-454B-93B2-E67CE8A21279}"/>
    <dgm:cxn modelId="{2BF0BC31-9A2B-47C2-805B-9B7718ECA944}" srcId="{4AE16FF2-1C15-4068-AA92-D39568E2165C}" destId="{F719E095-ACCA-42F6-8D8B-66B3ACFD8B28}" srcOrd="2" destOrd="0" parTransId="{08D7091F-05FA-4B97-9116-E0CF75426A04}" sibTransId="{59B634F5-D196-4B28-B050-FD774ED6680A}"/>
    <dgm:cxn modelId="{6E2D0139-1FFE-454C-B5B2-E2C93A2E26C0}" type="presOf" srcId="{68FD059B-26AC-4C19-8EC6-552753E2FC24}" destId="{96975C18-6239-48BC-8BE7-28E74FDB955C}" srcOrd="0" destOrd="3" presId="urn:microsoft.com/office/officeart/2005/8/layout/vList2"/>
    <dgm:cxn modelId="{38D6356A-74A1-4A92-AF4E-7400FEB18871}" srcId="{4AE16FF2-1C15-4068-AA92-D39568E2165C}" destId="{23DA8127-4A25-47C4-B9F0-D25A81525355}" srcOrd="1" destOrd="0" parTransId="{D8DE1118-DE8E-44E2-B5C2-0AECF2ABB971}" sibTransId="{3CE0C3A9-E6A7-422C-8C12-6169C77CA411}"/>
    <dgm:cxn modelId="{9AAC3184-8F4A-4815-94C4-CE77E17CCEC5}" srcId="{F719E095-ACCA-42F6-8D8B-66B3ACFD8B28}" destId="{CEF16677-2EC5-465C-AD9E-B59B83CB6749}" srcOrd="0" destOrd="0" parTransId="{A94BDFD3-CDF7-4717-8609-30AE28376B64}" sibTransId="{BAB7C06A-5225-4780-BCCC-E70E22B65460}"/>
    <dgm:cxn modelId="{25CA418E-CE4A-46C3-918C-1BA50E509BE3}" type="presOf" srcId="{F719E095-ACCA-42F6-8D8B-66B3ACFD8B28}" destId="{BDE76D2F-4EF5-4EC2-A137-825BA5B09CAB}" srcOrd="0" destOrd="0" presId="urn:microsoft.com/office/officeart/2005/8/layout/vList2"/>
    <dgm:cxn modelId="{0776299F-0BDD-4E37-80B7-CCBC1433D458}" srcId="{F719E095-ACCA-42F6-8D8B-66B3ACFD8B28}" destId="{64BCFA7D-0269-47DF-9F7E-2F3634DAB501}" srcOrd="2" destOrd="0" parTransId="{68A835C9-209B-4FC9-AC2E-AB7BC850C23D}" sibTransId="{4CE1D59D-EBD2-4406-974F-D1DBA0E990F3}"/>
    <dgm:cxn modelId="{95CA86AD-D051-42C0-BB72-862A26850796}" srcId="{4AE16FF2-1C15-4068-AA92-D39568E2165C}" destId="{A8C99290-27BA-45C6-8492-2C6A22C74ED0}" srcOrd="0" destOrd="0" parTransId="{E441ED2A-8904-4281-B4EF-FD577D8CD7ED}" sibTransId="{6466A6C6-ECBD-4413-843E-6A69D9F1AA51}"/>
    <dgm:cxn modelId="{A46C36B6-0C3E-4D3C-8530-8A0EAA8B1AFC}" type="presOf" srcId="{4AE16FF2-1C15-4068-AA92-D39568E2165C}" destId="{875E5FFC-4376-4A92-A2DF-F19A658212B8}" srcOrd="0" destOrd="0" presId="urn:microsoft.com/office/officeart/2005/8/layout/vList2"/>
    <dgm:cxn modelId="{8C3D69BA-9192-4117-9CBA-5D08F1A12019}" type="presOf" srcId="{64BCFA7D-0269-47DF-9F7E-2F3634DAB501}" destId="{96975C18-6239-48BC-8BE7-28E74FDB955C}" srcOrd="0" destOrd="2" presId="urn:microsoft.com/office/officeart/2005/8/layout/vList2"/>
    <dgm:cxn modelId="{1C9796CC-F962-4B50-BC54-17C6A6E0A843}" type="presOf" srcId="{CEF16677-2EC5-465C-AD9E-B59B83CB6749}" destId="{96975C18-6239-48BC-8BE7-28E74FDB955C}" srcOrd="0" destOrd="0" presId="urn:microsoft.com/office/officeart/2005/8/layout/vList2"/>
    <dgm:cxn modelId="{28A294DA-761F-4298-AC68-44DBE6C64016}" type="presOf" srcId="{23DA8127-4A25-47C4-B9F0-D25A81525355}" destId="{070A142F-440E-4A5A-A67F-165C9C53610C}" srcOrd="0" destOrd="0" presId="urn:microsoft.com/office/officeart/2005/8/layout/vList2"/>
    <dgm:cxn modelId="{57647BEF-3A75-451A-BF95-14340F567E1B}" type="presOf" srcId="{8E8647FB-B4CD-4837-BA88-CDC66FD1EC59}" destId="{96975C18-6239-48BC-8BE7-28E74FDB955C}" srcOrd="0" destOrd="1" presId="urn:microsoft.com/office/officeart/2005/8/layout/vList2"/>
    <dgm:cxn modelId="{99A2ECF1-E56F-498F-ADD9-D7114EF0E52A}" type="presOf" srcId="{A8C99290-27BA-45C6-8492-2C6A22C74ED0}" destId="{91C13A97-AD80-4682-A73F-E203746C3C87}" srcOrd="0" destOrd="0" presId="urn:microsoft.com/office/officeart/2005/8/layout/vList2"/>
    <dgm:cxn modelId="{1CCF9BF2-A279-48A2-B8B3-26406C685845}" srcId="{64BCFA7D-0269-47DF-9F7E-2F3634DAB501}" destId="{68FD059B-26AC-4C19-8EC6-552753E2FC24}" srcOrd="0" destOrd="0" parTransId="{154ECD5D-448F-4AB7-B562-7BE9893184A7}" sibTransId="{23A60D64-CFB8-4CA7-859B-BF825651E300}"/>
    <dgm:cxn modelId="{1DE42B04-BAC5-4190-8819-6071BE875B6A}" type="presParOf" srcId="{875E5FFC-4376-4A92-A2DF-F19A658212B8}" destId="{91C13A97-AD80-4682-A73F-E203746C3C87}" srcOrd="0" destOrd="0" presId="urn:microsoft.com/office/officeart/2005/8/layout/vList2"/>
    <dgm:cxn modelId="{47BA6528-B531-4C24-A319-31BEE87AFFC5}" type="presParOf" srcId="{875E5FFC-4376-4A92-A2DF-F19A658212B8}" destId="{9B276135-C5A7-46A0-AAC5-D07F284AACF9}" srcOrd="1" destOrd="0" presId="urn:microsoft.com/office/officeart/2005/8/layout/vList2"/>
    <dgm:cxn modelId="{ABE8D367-0905-49B6-B5E3-52C39A279D36}" type="presParOf" srcId="{875E5FFC-4376-4A92-A2DF-F19A658212B8}" destId="{070A142F-440E-4A5A-A67F-165C9C53610C}" srcOrd="2" destOrd="0" presId="urn:microsoft.com/office/officeart/2005/8/layout/vList2"/>
    <dgm:cxn modelId="{19C914B3-23C5-4778-9892-7B0EAA7F498D}" type="presParOf" srcId="{875E5FFC-4376-4A92-A2DF-F19A658212B8}" destId="{56DE0E55-A9EA-4131-820E-A5893C7E76EF}" srcOrd="3" destOrd="0" presId="urn:microsoft.com/office/officeart/2005/8/layout/vList2"/>
    <dgm:cxn modelId="{ABAC9B83-2BFD-4CC2-9CDF-D7E4C078D01C}" type="presParOf" srcId="{875E5FFC-4376-4A92-A2DF-F19A658212B8}" destId="{BDE76D2F-4EF5-4EC2-A137-825BA5B09CAB}" srcOrd="4" destOrd="0" presId="urn:microsoft.com/office/officeart/2005/8/layout/vList2"/>
    <dgm:cxn modelId="{B2AC05C0-DF6D-4D13-8A27-C288CF45D1D0}" type="presParOf" srcId="{875E5FFC-4376-4A92-A2DF-F19A658212B8}" destId="{96975C18-6239-48BC-8BE7-28E74FDB955C}"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BF673C-F661-4A10-9562-851D7EC29B4A}"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22DB8AFB-EAE1-470A-BB05-0E215C249DA1}">
      <dgm:prSet/>
      <dgm:spPr/>
      <dgm:t>
        <a:bodyPr/>
        <a:lstStyle/>
        <a:p>
          <a:pPr>
            <a:defRPr cap="all"/>
          </a:pPr>
          <a:r>
            <a:rPr lang="en-US" b="0" i="0" baseline="0"/>
            <a:t>Concept idea</a:t>
          </a:r>
          <a:endParaRPr lang="en-US"/>
        </a:p>
      </dgm:t>
    </dgm:pt>
    <dgm:pt modelId="{980149C5-009A-4FC3-8FF1-6DE868923B20}" type="parTrans" cxnId="{07A8D213-B9B8-48C3-A1FC-950156A1CBEA}">
      <dgm:prSet/>
      <dgm:spPr/>
      <dgm:t>
        <a:bodyPr/>
        <a:lstStyle/>
        <a:p>
          <a:endParaRPr lang="en-US"/>
        </a:p>
      </dgm:t>
    </dgm:pt>
    <dgm:pt modelId="{613AE49A-590F-4D84-98FE-D3382F189915}" type="sibTrans" cxnId="{07A8D213-B9B8-48C3-A1FC-950156A1CBEA}">
      <dgm:prSet/>
      <dgm:spPr/>
      <dgm:t>
        <a:bodyPr/>
        <a:lstStyle/>
        <a:p>
          <a:endParaRPr lang="en-US"/>
        </a:p>
      </dgm:t>
    </dgm:pt>
    <dgm:pt modelId="{C0134643-E03D-46ED-A57D-643B705EC141}">
      <dgm:prSet/>
      <dgm:spPr/>
      <dgm:t>
        <a:bodyPr/>
        <a:lstStyle/>
        <a:p>
          <a:pPr>
            <a:defRPr cap="all"/>
          </a:pPr>
          <a:r>
            <a:rPr lang="en-US" b="0" i="0" baseline="0"/>
            <a:t>Script</a:t>
          </a:r>
          <a:endParaRPr lang="en-US"/>
        </a:p>
      </dgm:t>
    </dgm:pt>
    <dgm:pt modelId="{85C3AD1F-82FC-43A9-8896-F141911092E7}" type="parTrans" cxnId="{65C87B43-9EB9-4F5A-9CAA-E10715CE455B}">
      <dgm:prSet/>
      <dgm:spPr/>
      <dgm:t>
        <a:bodyPr/>
        <a:lstStyle/>
        <a:p>
          <a:endParaRPr lang="en-US"/>
        </a:p>
      </dgm:t>
    </dgm:pt>
    <dgm:pt modelId="{E9F7DACB-226E-4011-A06E-308383F686A9}" type="sibTrans" cxnId="{65C87B43-9EB9-4F5A-9CAA-E10715CE455B}">
      <dgm:prSet/>
      <dgm:spPr/>
      <dgm:t>
        <a:bodyPr/>
        <a:lstStyle/>
        <a:p>
          <a:endParaRPr lang="en-US"/>
        </a:p>
      </dgm:t>
    </dgm:pt>
    <dgm:pt modelId="{CDC134DA-87E7-43F8-B9C5-9BB6B62AC1AF}">
      <dgm:prSet/>
      <dgm:spPr/>
      <dgm:t>
        <a:bodyPr/>
        <a:lstStyle/>
        <a:p>
          <a:pPr>
            <a:defRPr cap="all"/>
          </a:pPr>
          <a:r>
            <a:rPr lang="en-US" b="0" i="0" baseline="0"/>
            <a:t>Storyboard</a:t>
          </a:r>
          <a:endParaRPr lang="en-US"/>
        </a:p>
      </dgm:t>
    </dgm:pt>
    <dgm:pt modelId="{E7E529FD-5CFF-4AE6-94AA-481D37F277CC}" type="parTrans" cxnId="{AE99594B-D02B-4C86-837B-AF3AC127C5ED}">
      <dgm:prSet/>
      <dgm:spPr/>
      <dgm:t>
        <a:bodyPr/>
        <a:lstStyle/>
        <a:p>
          <a:endParaRPr lang="en-US"/>
        </a:p>
      </dgm:t>
    </dgm:pt>
    <dgm:pt modelId="{8A26EC64-2DF1-4665-A0FF-3EDA6E0AAE5F}" type="sibTrans" cxnId="{AE99594B-D02B-4C86-837B-AF3AC127C5ED}">
      <dgm:prSet/>
      <dgm:spPr/>
      <dgm:t>
        <a:bodyPr/>
        <a:lstStyle/>
        <a:p>
          <a:endParaRPr lang="en-US"/>
        </a:p>
      </dgm:t>
    </dgm:pt>
    <dgm:pt modelId="{C7C07EDE-7D3B-4FB7-ABA9-2B8EDA897643}">
      <dgm:prSet/>
      <dgm:spPr/>
      <dgm:t>
        <a:bodyPr/>
        <a:lstStyle/>
        <a:p>
          <a:pPr>
            <a:defRPr cap="all"/>
          </a:pPr>
          <a:r>
            <a:rPr lang="en-US" b="0" i="0" baseline="0"/>
            <a:t>Voice over / music</a:t>
          </a:r>
          <a:endParaRPr lang="en-US"/>
        </a:p>
      </dgm:t>
    </dgm:pt>
    <dgm:pt modelId="{542208AE-8DC9-49F4-903B-16B970B62311}" type="parTrans" cxnId="{A07A22CC-9D75-48EF-884D-3DD34EEEC0DD}">
      <dgm:prSet/>
      <dgm:spPr/>
      <dgm:t>
        <a:bodyPr/>
        <a:lstStyle/>
        <a:p>
          <a:endParaRPr lang="en-US"/>
        </a:p>
      </dgm:t>
    </dgm:pt>
    <dgm:pt modelId="{0D301AE5-B5CA-4542-B46B-320C8127AE72}" type="sibTrans" cxnId="{A07A22CC-9D75-48EF-884D-3DD34EEEC0DD}">
      <dgm:prSet/>
      <dgm:spPr/>
      <dgm:t>
        <a:bodyPr/>
        <a:lstStyle/>
        <a:p>
          <a:endParaRPr lang="en-US"/>
        </a:p>
      </dgm:t>
    </dgm:pt>
    <dgm:pt modelId="{36096259-EBD5-42AB-A928-F003122D8B9A}">
      <dgm:prSet/>
      <dgm:spPr/>
      <dgm:t>
        <a:bodyPr/>
        <a:lstStyle/>
        <a:p>
          <a:pPr>
            <a:defRPr cap="all"/>
          </a:pPr>
          <a:r>
            <a:rPr lang="en-US" b="0" i="0" baseline="0"/>
            <a:t>Video </a:t>
          </a:r>
          <a:endParaRPr lang="en-US"/>
        </a:p>
      </dgm:t>
    </dgm:pt>
    <dgm:pt modelId="{C6D9CA4A-FEC7-4939-BF8A-4304EB6B9898}" type="parTrans" cxnId="{4CCDB80B-AD72-4328-A6CA-BCA644ADD0DD}">
      <dgm:prSet/>
      <dgm:spPr/>
      <dgm:t>
        <a:bodyPr/>
        <a:lstStyle/>
        <a:p>
          <a:endParaRPr lang="en-US"/>
        </a:p>
      </dgm:t>
    </dgm:pt>
    <dgm:pt modelId="{25A575E9-AC9F-4B18-99BC-7AABA44B774F}" type="sibTrans" cxnId="{4CCDB80B-AD72-4328-A6CA-BCA644ADD0DD}">
      <dgm:prSet/>
      <dgm:spPr/>
      <dgm:t>
        <a:bodyPr/>
        <a:lstStyle/>
        <a:p>
          <a:endParaRPr lang="en-US"/>
        </a:p>
      </dgm:t>
    </dgm:pt>
    <dgm:pt modelId="{37CB271C-260D-4413-B880-0B6FFA73C337}" type="pres">
      <dgm:prSet presAssocID="{8CBF673C-F661-4A10-9562-851D7EC29B4A}" presName="root" presStyleCnt="0">
        <dgm:presLayoutVars>
          <dgm:dir/>
          <dgm:resizeHandles val="exact"/>
        </dgm:presLayoutVars>
      </dgm:prSet>
      <dgm:spPr/>
    </dgm:pt>
    <dgm:pt modelId="{5C3F8C73-E227-4C10-9936-524C9499339F}" type="pres">
      <dgm:prSet presAssocID="{22DB8AFB-EAE1-470A-BB05-0E215C249DA1}" presName="compNode" presStyleCnt="0"/>
      <dgm:spPr/>
    </dgm:pt>
    <dgm:pt modelId="{F4B5D257-19CE-44B1-B64A-5EF22C837D94}" type="pres">
      <dgm:prSet presAssocID="{22DB8AFB-EAE1-470A-BB05-0E215C249DA1}" presName="iconBgRect" presStyleLbl="bgShp" presStyleIdx="0" presStyleCnt="5"/>
      <dgm:spPr>
        <a:prstGeom prst="round2DiagRect">
          <a:avLst>
            <a:gd name="adj1" fmla="val 29727"/>
            <a:gd name="adj2" fmla="val 0"/>
          </a:avLst>
        </a:prstGeom>
      </dgm:spPr>
    </dgm:pt>
    <dgm:pt modelId="{76FF9108-1B64-4570-95C6-C67FA15AAE3A}" type="pres">
      <dgm:prSet presAssocID="{22DB8AFB-EAE1-470A-BB05-0E215C249DA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E86D5A59-EF76-432B-9C0A-35A5521D05DB}" type="pres">
      <dgm:prSet presAssocID="{22DB8AFB-EAE1-470A-BB05-0E215C249DA1}" presName="spaceRect" presStyleCnt="0"/>
      <dgm:spPr/>
    </dgm:pt>
    <dgm:pt modelId="{1325FA57-12D9-40D8-B441-13205E74EFBE}" type="pres">
      <dgm:prSet presAssocID="{22DB8AFB-EAE1-470A-BB05-0E215C249DA1}" presName="textRect" presStyleLbl="revTx" presStyleIdx="0" presStyleCnt="5">
        <dgm:presLayoutVars>
          <dgm:chMax val="1"/>
          <dgm:chPref val="1"/>
        </dgm:presLayoutVars>
      </dgm:prSet>
      <dgm:spPr/>
    </dgm:pt>
    <dgm:pt modelId="{B26E6778-6970-439F-B7BD-CC5927012931}" type="pres">
      <dgm:prSet presAssocID="{613AE49A-590F-4D84-98FE-D3382F189915}" presName="sibTrans" presStyleCnt="0"/>
      <dgm:spPr/>
    </dgm:pt>
    <dgm:pt modelId="{AB5330CB-4657-4ED8-9E5A-423BD9EB92AF}" type="pres">
      <dgm:prSet presAssocID="{C0134643-E03D-46ED-A57D-643B705EC141}" presName="compNode" presStyleCnt="0"/>
      <dgm:spPr/>
    </dgm:pt>
    <dgm:pt modelId="{5BCFB855-66B4-4EE7-9646-CD5B749FE5DC}" type="pres">
      <dgm:prSet presAssocID="{C0134643-E03D-46ED-A57D-643B705EC141}" presName="iconBgRect" presStyleLbl="bgShp" presStyleIdx="1" presStyleCnt="5"/>
      <dgm:spPr>
        <a:prstGeom prst="round2DiagRect">
          <a:avLst>
            <a:gd name="adj1" fmla="val 29727"/>
            <a:gd name="adj2" fmla="val 0"/>
          </a:avLst>
        </a:prstGeom>
      </dgm:spPr>
    </dgm:pt>
    <dgm:pt modelId="{F938E5DC-9B72-4CFE-BA01-2FD83746858C}" type="pres">
      <dgm:prSet presAssocID="{C0134643-E03D-46ED-A57D-643B705EC14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96E805B0-9F56-4DD5-98D6-7F71979DB184}" type="pres">
      <dgm:prSet presAssocID="{C0134643-E03D-46ED-A57D-643B705EC141}" presName="spaceRect" presStyleCnt="0"/>
      <dgm:spPr/>
    </dgm:pt>
    <dgm:pt modelId="{109CAEEE-C48F-4FF0-9363-A030E89F066E}" type="pres">
      <dgm:prSet presAssocID="{C0134643-E03D-46ED-A57D-643B705EC141}" presName="textRect" presStyleLbl="revTx" presStyleIdx="1" presStyleCnt="5">
        <dgm:presLayoutVars>
          <dgm:chMax val="1"/>
          <dgm:chPref val="1"/>
        </dgm:presLayoutVars>
      </dgm:prSet>
      <dgm:spPr/>
    </dgm:pt>
    <dgm:pt modelId="{89A7A3F4-19B6-4F75-8A69-5890BC5D974D}" type="pres">
      <dgm:prSet presAssocID="{E9F7DACB-226E-4011-A06E-308383F686A9}" presName="sibTrans" presStyleCnt="0"/>
      <dgm:spPr/>
    </dgm:pt>
    <dgm:pt modelId="{C8290BB4-9841-4365-9C85-97880946D71C}" type="pres">
      <dgm:prSet presAssocID="{CDC134DA-87E7-43F8-B9C5-9BB6B62AC1AF}" presName="compNode" presStyleCnt="0"/>
      <dgm:spPr/>
    </dgm:pt>
    <dgm:pt modelId="{48F87C13-4331-4775-9859-73343AA6A01C}" type="pres">
      <dgm:prSet presAssocID="{CDC134DA-87E7-43F8-B9C5-9BB6B62AC1AF}" presName="iconBgRect" presStyleLbl="bgShp" presStyleIdx="2" presStyleCnt="5"/>
      <dgm:spPr>
        <a:prstGeom prst="round2DiagRect">
          <a:avLst>
            <a:gd name="adj1" fmla="val 29727"/>
            <a:gd name="adj2" fmla="val 0"/>
          </a:avLst>
        </a:prstGeom>
      </dgm:spPr>
    </dgm:pt>
    <dgm:pt modelId="{A4DF85B7-A122-4A67-B101-FA0FDE36F338}" type="pres">
      <dgm:prSet presAssocID="{CDC134DA-87E7-43F8-B9C5-9BB6B62AC1A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cher"/>
        </a:ext>
      </dgm:extLst>
    </dgm:pt>
    <dgm:pt modelId="{C9C202D0-E177-486E-A45B-7EAA3D053201}" type="pres">
      <dgm:prSet presAssocID="{CDC134DA-87E7-43F8-B9C5-9BB6B62AC1AF}" presName="spaceRect" presStyleCnt="0"/>
      <dgm:spPr/>
    </dgm:pt>
    <dgm:pt modelId="{01F938E1-85B8-477F-AE6A-18081208904E}" type="pres">
      <dgm:prSet presAssocID="{CDC134DA-87E7-43F8-B9C5-9BB6B62AC1AF}" presName="textRect" presStyleLbl="revTx" presStyleIdx="2" presStyleCnt="5">
        <dgm:presLayoutVars>
          <dgm:chMax val="1"/>
          <dgm:chPref val="1"/>
        </dgm:presLayoutVars>
      </dgm:prSet>
      <dgm:spPr/>
    </dgm:pt>
    <dgm:pt modelId="{91111B67-641F-4301-BDBA-DF578834F5A3}" type="pres">
      <dgm:prSet presAssocID="{8A26EC64-2DF1-4665-A0FF-3EDA6E0AAE5F}" presName="sibTrans" presStyleCnt="0"/>
      <dgm:spPr/>
    </dgm:pt>
    <dgm:pt modelId="{E0120820-F7E8-4DD5-BC7F-AD1DC9CF1FCD}" type="pres">
      <dgm:prSet presAssocID="{C7C07EDE-7D3B-4FB7-ABA9-2B8EDA897643}" presName="compNode" presStyleCnt="0"/>
      <dgm:spPr/>
    </dgm:pt>
    <dgm:pt modelId="{AE28D7CF-C88C-401D-BB85-C65E69696288}" type="pres">
      <dgm:prSet presAssocID="{C7C07EDE-7D3B-4FB7-ABA9-2B8EDA897643}" presName="iconBgRect" presStyleLbl="bgShp" presStyleIdx="3" presStyleCnt="5"/>
      <dgm:spPr>
        <a:prstGeom prst="round2DiagRect">
          <a:avLst>
            <a:gd name="adj1" fmla="val 29727"/>
            <a:gd name="adj2" fmla="val 0"/>
          </a:avLst>
        </a:prstGeom>
      </dgm:spPr>
    </dgm:pt>
    <dgm:pt modelId="{0C1AC048-AE56-4239-BCB5-7F3F6CF2B51F}" type="pres">
      <dgm:prSet presAssocID="{C7C07EDE-7D3B-4FB7-ABA9-2B8EDA89764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adio microphone"/>
        </a:ext>
      </dgm:extLst>
    </dgm:pt>
    <dgm:pt modelId="{6E9319BF-AD72-4E28-AA74-38727B268116}" type="pres">
      <dgm:prSet presAssocID="{C7C07EDE-7D3B-4FB7-ABA9-2B8EDA897643}" presName="spaceRect" presStyleCnt="0"/>
      <dgm:spPr/>
    </dgm:pt>
    <dgm:pt modelId="{32F844A7-A5CB-496B-887A-3CB967BDE103}" type="pres">
      <dgm:prSet presAssocID="{C7C07EDE-7D3B-4FB7-ABA9-2B8EDA897643}" presName="textRect" presStyleLbl="revTx" presStyleIdx="3" presStyleCnt="5">
        <dgm:presLayoutVars>
          <dgm:chMax val="1"/>
          <dgm:chPref val="1"/>
        </dgm:presLayoutVars>
      </dgm:prSet>
      <dgm:spPr/>
    </dgm:pt>
    <dgm:pt modelId="{AEFFA40F-99D9-45B9-B3E9-741DE18294A4}" type="pres">
      <dgm:prSet presAssocID="{0D301AE5-B5CA-4542-B46B-320C8127AE72}" presName="sibTrans" presStyleCnt="0"/>
      <dgm:spPr/>
    </dgm:pt>
    <dgm:pt modelId="{1C8414D2-2797-4EB4-94F7-F544259C60E3}" type="pres">
      <dgm:prSet presAssocID="{36096259-EBD5-42AB-A928-F003122D8B9A}" presName="compNode" presStyleCnt="0"/>
      <dgm:spPr/>
    </dgm:pt>
    <dgm:pt modelId="{C00A81DA-8254-4BB3-941C-67EF73DA0320}" type="pres">
      <dgm:prSet presAssocID="{36096259-EBD5-42AB-A928-F003122D8B9A}" presName="iconBgRect" presStyleLbl="bgShp" presStyleIdx="4" presStyleCnt="5"/>
      <dgm:spPr>
        <a:prstGeom prst="round2DiagRect">
          <a:avLst>
            <a:gd name="adj1" fmla="val 29727"/>
            <a:gd name="adj2" fmla="val 0"/>
          </a:avLst>
        </a:prstGeom>
      </dgm:spPr>
    </dgm:pt>
    <dgm:pt modelId="{03F46EBB-7E5D-4DB2-933E-9A9C399CA680}" type="pres">
      <dgm:prSet presAssocID="{36096259-EBD5-42AB-A928-F003122D8B9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Video camera"/>
        </a:ext>
      </dgm:extLst>
    </dgm:pt>
    <dgm:pt modelId="{311C0936-4ABD-429C-8ECD-82D089D2C9D6}" type="pres">
      <dgm:prSet presAssocID="{36096259-EBD5-42AB-A928-F003122D8B9A}" presName="spaceRect" presStyleCnt="0"/>
      <dgm:spPr/>
    </dgm:pt>
    <dgm:pt modelId="{3D6F2DFB-8CCE-42DE-84AC-58DECDD4C93B}" type="pres">
      <dgm:prSet presAssocID="{36096259-EBD5-42AB-A928-F003122D8B9A}" presName="textRect" presStyleLbl="revTx" presStyleIdx="4" presStyleCnt="5">
        <dgm:presLayoutVars>
          <dgm:chMax val="1"/>
          <dgm:chPref val="1"/>
        </dgm:presLayoutVars>
      </dgm:prSet>
      <dgm:spPr/>
    </dgm:pt>
  </dgm:ptLst>
  <dgm:cxnLst>
    <dgm:cxn modelId="{4CCDB80B-AD72-4328-A6CA-BCA644ADD0DD}" srcId="{8CBF673C-F661-4A10-9562-851D7EC29B4A}" destId="{36096259-EBD5-42AB-A928-F003122D8B9A}" srcOrd="4" destOrd="0" parTransId="{C6D9CA4A-FEC7-4939-BF8A-4304EB6B9898}" sibTransId="{25A575E9-AC9F-4B18-99BC-7AABA44B774F}"/>
    <dgm:cxn modelId="{14F5F00D-AFAE-4628-81B1-1D68BD6EFA4E}" type="presOf" srcId="{C7C07EDE-7D3B-4FB7-ABA9-2B8EDA897643}" destId="{32F844A7-A5CB-496B-887A-3CB967BDE103}" srcOrd="0" destOrd="0" presId="urn:microsoft.com/office/officeart/2018/5/layout/IconLeafLabelList"/>
    <dgm:cxn modelId="{07A8D213-B9B8-48C3-A1FC-950156A1CBEA}" srcId="{8CBF673C-F661-4A10-9562-851D7EC29B4A}" destId="{22DB8AFB-EAE1-470A-BB05-0E215C249DA1}" srcOrd="0" destOrd="0" parTransId="{980149C5-009A-4FC3-8FF1-6DE868923B20}" sibTransId="{613AE49A-590F-4D84-98FE-D3382F189915}"/>
    <dgm:cxn modelId="{D7DE7930-9453-4007-91A0-9283AF407AD6}" type="presOf" srcId="{CDC134DA-87E7-43F8-B9C5-9BB6B62AC1AF}" destId="{01F938E1-85B8-477F-AE6A-18081208904E}" srcOrd="0" destOrd="0" presId="urn:microsoft.com/office/officeart/2018/5/layout/IconLeafLabelList"/>
    <dgm:cxn modelId="{92F9A139-37AF-4866-B81E-C05E52B4B72F}" type="presOf" srcId="{22DB8AFB-EAE1-470A-BB05-0E215C249DA1}" destId="{1325FA57-12D9-40D8-B441-13205E74EFBE}" srcOrd="0" destOrd="0" presId="urn:microsoft.com/office/officeart/2018/5/layout/IconLeafLabelList"/>
    <dgm:cxn modelId="{65C87B43-9EB9-4F5A-9CAA-E10715CE455B}" srcId="{8CBF673C-F661-4A10-9562-851D7EC29B4A}" destId="{C0134643-E03D-46ED-A57D-643B705EC141}" srcOrd="1" destOrd="0" parTransId="{85C3AD1F-82FC-43A9-8896-F141911092E7}" sibTransId="{E9F7DACB-226E-4011-A06E-308383F686A9}"/>
    <dgm:cxn modelId="{A6B84F44-8BF9-450E-AED6-EA2A19C8AA3B}" type="presOf" srcId="{C0134643-E03D-46ED-A57D-643B705EC141}" destId="{109CAEEE-C48F-4FF0-9363-A030E89F066E}" srcOrd="0" destOrd="0" presId="urn:microsoft.com/office/officeart/2018/5/layout/IconLeafLabelList"/>
    <dgm:cxn modelId="{AE99594B-D02B-4C86-837B-AF3AC127C5ED}" srcId="{8CBF673C-F661-4A10-9562-851D7EC29B4A}" destId="{CDC134DA-87E7-43F8-B9C5-9BB6B62AC1AF}" srcOrd="2" destOrd="0" parTransId="{E7E529FD-5CFF-4AE6-94AA-481D37F277CC}" sibTransId="{8A26EC64-2DF1-4665-A0FF-3EDA6E0AAE5F}"/>
    <dgm:cxn modelId="{0611D579-B764-49D8-8129-AB99A27DFC95}" type="presOf" srcId="{8CBF673C-F661-4A10-9562-851D7EC29B4A}" destId="{37CB271C-260D-4413-B880-0B6FFA73C337}" srcOrd="0" destOrd="0" presId="urn:microsoft.com/office/officeart/2018/5/layout/IconLeafLabelList"/>
    <dgm:cxn modelId="{62231D7A-8230-4C90-9F2F-153FC21952F4}" type="presOf" srcId="{36096259-EBD5-42AB-A928-F003122D8B9A}" destId="{3D6F2DFB-8CCE-42DE-84AC-58DECDD4C93B}" srcOrd="0" destOrd="0" presId="urn:microsoft.com/office/officeart/2018/5/layout/IconLeafLabelList"/>
    <dgm:cxn modelId="{A07A22CC-9D75-48EF-884D-3DD34EEEC0DD}" srcId="{8CBF673C-F661-4A10-9562-851D7EC29B4A}" destId="{C7C07EDE-7D3B-4FB7-ABA9-2B8EDA897643}" srcOrd="3" destOrd="0" parTransId="{542208AE-8DC9-49F4-903B-16B970B62311}" sibTransId="{0D301AE5-B5CA-4542-B46B-320C8127AE72}"/>
    <dgm:cxn modelId="{9845A3F4-9782-42DA-BB63-B3833B394CCF}" type="presParOf" srcId="{37CB271C-260D-4413-B880-0B6FFA73C337}" destId="{5C3F8C73-E227-4C10-9936-524C9499339F}" srcOrd="0" destOrd="0" presId="urn:microsoft.com/office/officeart/2018/5/layout/IconLeafLabelList"/>
    <dgm:cxn modelId="{36956637-5548-4FD7-A943-31817ED45253}" type="presParOf" srcId="{5C3F8C73-E227-4C10-9936-524C9499339F}" destId="{F4B5D257-19CE-44B1-B64A-5EF22C837D94}" srcOrd="0" destOrd="0" presId="urn:microsoft.com/office/officeart/2018/5/layout/IconLeafLabelList"/>
    <dgm:cxn modelId="{6D96E515-452F-46AD-AC36-6532127764F5}" type="presParOf" srcId="{5C3F8C73-E227-4C10-9936-524C9499339F}" destId="{76FF9108-1B64-4570-95C6-C67FA15AAE3A}" srcOrd="1" destOrd="0" presId="urn:microsoft.com/office/officeart/2018/5/layout/IconLeafLabelList"/>
    <dgm:cxn modelId="{D782E5CD-DEFA-4348-9F98-B7F6F91A7C94}" type="presParOf" srcId="{5C3F8C73-E227-4C10-9936-524C9499339F}" destId="{E86D5A59-EF76-432B-9C0A-35A5521D05DB}" srcOrd="2" destOrd="0" presId="urn:microsoft.com/office/officeart/2018/5/layout/IconLeafLabelList"/>
    <dgm:cxn modelId="{4142D938-2661-472D-AD76-9FEA528B56C9}" type="presParOf" srcId="{5C3F8C73-E227-4C10-9936-524C9499339F}" destId="{1325FA57-12D9-40D8-B441-13205E74EFBE}" srcOrd="3" destOrd="0" presId="urn:microsoft.com/office/officeart/2018/5/layout/IconLeafLabelList"/>
    <dgm:cxn modelId="{722BD463-72E4-43AA-BCC1-4017A7BE1F76}" type="presParOf" srcId="{37CB271C-260D-4413-B880-0B6FFA73C337}" destId="{B26E6778-6970-439F-B7BD-CC5927012931}" srcOrd="1" destOrd="0" presId="urn:microsoft.com/office/officeart/2018/5/layout/IconLeafLabelList"/>
    <dgm:cxn modelId="{50D4B71C-D8F1-4087-9E1C-1B1EBE97EC46}" type="presParOf" srcId="{37CB271C-260D-4413-B880-0B6FFA73C337}" destId="{AB5330CB-4657-4ED8-9E5A-423BD9EB92AF}" srcOrd="2" destOrd="0" presId="urn:microsoft.com/office/officeart/2018/5/layout/IconLeafLabelList"/>
    <dgm:cxn modelId="{A28730DF-D50C-4192-AE35-A44152F7CCCF}" type="presParOf" srcId="{AB5330CB-4657-4ED8-9E5A-423BD9EB92AF}" destId="{5BCFB855-66B4-4EE7-9646-CD5B749FE5DC}" srcOrd="0" destOrd="0" presId="urn:microsoft.com/office/officeart/2018/5/layout/IconLeafLabelList"/>
    <dgm:cxn modelId="{49A65D63-1DE9-435B-9F4E-B134B58845BA}" type="presParOf" srcId="{AB5330CB-4657-4ED8-9E5A-423BD9EB92AF}" destId="{F938E5DC-9B72-4CFE-BA01-2FD83746858C}" srcOrd="1" destOrd="0" presId="urn:microsoft.com/office/officeart/2018/5/layout/IconLeafLabelList"/>
    <dgm:cxn modelId="{742C5C73-E68A-4B15-A977-E65541BA13E1}" type="presParOf" srcId="{AB5330CB-4657-4ED8-9E5A-423BD9EB92AF}" destId="{96E805B0-9F56-4DD5-98D6-7F71979DB184}" srcOrd="2" destOrd="0" presId="urn:microsoft.com/office/officeart/2018/5/layout/IconLeafLabelList"/>
    <dgm:cxn modelId="{8C228622-32F3-44F0-B0FA-D421F917234B}" type="presParOf" srcId="{AB5330CB-4657-4ED8-9E5A-423BD9EB92AF}" destId="{109CAEEE-C48F-4FF0-9363-A030E89F066E}" srcOrd="3" destOrd="0" presId="urn:microsoft.com/office/officeart/2018/5/layout/IconLeafLabelList"/>
    <dgm:cxn modelId="{35226F0E-94E3-4B05-ADF5-C6EE245E8A2B}" type="presParOf" srcId="{37CB271C-260D-4413-B880-0B6FFA73C337}" destId="{89A7A3F4-19B6-4F75-8A69-5890BC5D974D}" srcOrd="3" destOrd="0" presId="urn:microsoft.com/office/officeart/2018/5/layout/IconLeafLabelList"/>
    <dgm:cxn modelId="{901B2176-9BA8-4F82-8EF9-19E7EB35A58E}" type="presParOf" srcId="{37CB271C-260D-4413-B880-0B6FFA73C337}" destId="{C8290BB4-9841-4365-9C85-97880946D71C}" srcOrd="4" destOrd="0" presId="urn:microsoft.com/office/officeart/2018/5/layout/IconLeafLabelList"/>
    <dgm:cxn modelId="{4A503913-BE9A-43E1-9C25-E59AF05EFD84}" type="presParOf" srcId="{C8290BB4-9841-4365-9C85-97880946D71C}" destId="{48F87C13-4331-4775-9859-73343AA6A01C}" srcOrd="0" destOrd="0" presId="urn:microsoft.com/office/officeart/2018/5/layout/IconLeafLabelList"/>
    <dgm:cxn modelId="{8024D283-743A-4261-8D27-ABC85BDE8E7F}" type="presParOf" srcId="{C8290BB4-9841-4365-9C85-97880946D71C}" destId="{A4DF85B7-A122-4A67-B101-FA0FDE36F338}" srcOrd="1" destOrd="0" presId="urn:microsoft.com/office/officeart/2018/5/layout/IconLeafLabelList"/>
    <dgm:cxn modelId="{3516C4A4-6AC9-442A-AF76-F4083A2B47EF}" type="presParOf" srcId="{C8290BB4-9841-4365-9C85-97880946D71C}" destId="{C9C202D0-E177-486E-A45B-7EAA3D053201}" srcOrd="2" destOrd="0" presId="urn:microsoft.com/office/officeart/2018/5/layout/IconLeafLabelList"/>
    <dgm:cxn modelId="{C8834ACF-2CDA-4781-960D-32A4EA585A16}" type="presParOf" srcId="{C8290BB4-9841-4365-9C85-97880946D71C}" destId="{01F938E1-85B8-477F-AE6A-18081208904E}" srcOrd="3" destOrd="0" presId="urn:microsoft.com/office/officeart/2018/5/layout/IconLeafLabelList"/>
    <dgm:cxn modelId="{7F7D829A-A514-464C-B3F3-212E89C71537}" type="presParOf" srcId="{37CB271C-260D-4413-B880-0B6FFA73C337}" destId="{91111B67-641F-4301-BDBA-DF578834F5A3}" srcOrd="5" destOrd="0" presId="urn:microsoft.com/office/officeart/2018/5/layout/IconLeafLabelList"/>
    <dgm:cxn modelId="{677A4345-9C98-4746-95BB-6F6BBA3E6086}" type="presParOf" srcId="{37CB271C-260D-4413-B880-0B6FFA73C337}" destId="{E0120820-F7E8-4DD5-BC7F-AD1DC9CF1FCD}" srcOrd="6" destOrd="0" presId="urn:microsoft.com/office/officeart/2018/5/layout/IconLeafLabelList"/>
    <dgm:cxn modelId="{CF4890BD-8A95-4676-A6E4-91D6AFD5D0BE}" type="presParOf" srcId="{E0120820-F7E8-4DD5-BC7F-AD1DC9CF1FCD}" destId="{AE28D7CF-C88C-401D-BB85-C65E69696288}" srcOrd="0" destOrd="0" presId="urn:microsoft.com/office/officeart/2018/5/layout/IconLeafLabelList"/>
    <dgm:cxn modelId="{30023C16-0E9C-4A4B-BEB8-56CC317AAB2D}" type="presParOf" srcId="{E0120820-F7E8-4DD5-BC7F-AD1DC9CF1FCD}" destId="{0C1AC048-AE56-4239-BCB5-7F3F6CF2B51F}" srcOrd="1" destOrd="0" presId="urn:microsoft.com/office/officeart/2018/5/layout/IconLeafLabelList"/>
    <dgm:cxn modelId="{066D9E44-F144-4B24-A7F2-AE9D229903CD}" type="presParOf" srcId="{E0120820-F7E8-4DD5-BC7F-AD1DC9CF1FCD}" destId="{6E9319BF-AD72-4E28-AA74-38727B268116}" srcOrd="2" destOrd="0" presId="urn:microsoft.com/office/officeart/2018/5/layout/IconLeafLabelList"/>
    <dgm:cxn modelId="{BAFB0D4D-A3EB-41C5-BB37-5818243A4656}" type="presParOf" srcId="{E0120820-F7E8-4DD5-BC7F-AD1DC9CF1FCD}" destId="{32F844A7-A5CB-496B-887A-3CB967BDE103}" srcOrd="3" destOrd="0" presId="urn:microsoft.com/office/officeart/2018/5/layout/IconLeafLabelList"/>
    <dgm:cxn modelId="{3A6024E5-1D41-4F27-9A77-AE139575CB7D}" type="presParOf" srcId="{37CB271C-260D-4413-B880-0B6FFA73C337}" destId="{AEFFA40F-99D9-45B9-B3E9-741DE18294A4}" srcOrd="7" destOrd="0" presId="urn:microsoft.com/office/officeart/2018/5/layout/IconLeafLabelList"/>
    <dgm:cxn modelId="{A6292F0A-EC7F-4F36-A60C-15F6800D079E}" type="presParOf" srcId="{37CB271C-260D-4413-B880-0B6FFA73C337}" destId="{1C8414D2-2797-4EB4-94F7-F544259C60E3}" srcOrd="8" destOrd="0" presId="urn:microsoft.com/office/officeart/2018/5/layout/IconLeafLabelList"/>
    <dgm:cxn modelId="{0D14C882-E243-4741-8269-F9D9069FA61D}" type="presParOf" srcId="{1C8414D2-2797-4EB4-94F7-F544259C60E3}" destId="{C00A81DA-8254-4BB3-941C-67EF73DA0320}" srcOrd="0" destOrd="0" presId="urn:microsoft.com/office/officeart/2018/5/layout/IconLeafLabelList"/>
    <dgm:cxn modelId="{51EEF8CD-B9E3-4ADC-954B-B76205B6C9AA}" type="presParOf" srcId="{1C8414D2-2797-4EB4-94F7-F544259C60E3}" destId="{03F46EBB-7E5D-4DB2-933E-9A9C399CA680}" srcOrd="1" destOrd="0" presId="urn:microsoft.com/office/officeart/2018/5/layout/IconLeafLabelList"/>
    <dgm:cxn modelId="{5D6A9A58-E54C-4C0C-9D35-21B33F2F718A}" type="presParOf" srcId="{1C8414D2-2797-4EB4-94F7-F544259C60E3}" destId="{311C0936-4ABD-429C-8ECD-82D089D2C9D6}" srcOrd="2" destOrd="0" presId="urn:microsoft.com/office/officeart/2018/5/layout/IconLeafLabelList"/>
    <dgm:cxn modelId="{192FED7A-9946-4694-9B5A-C78D4E29D112}" type="presParOf" srcId="{1C8414D2-2797-4EB4-94F7-F544259C60E3}" destId="{3D6F2DFB-8CCE-42DE-84AC-58DECDD4C93B}"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1F79B2-9A18-4044-9616-DD2EEE7273E8}"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3E819AB5-11CC-4A97-A347-57965B5D5CE3}">
      <dgm:prSet/>
      <dgm:spPr/>
      <dgm:t>
        <a:bodyPr/>
        <a:lstStyle/>
        <a:p>
          <a:r>
            <a:rPr lang="en-US" b="0" i="0" baseline="0" dirty="0"/>
            <a:t>Over 1 million free stock assets</a:t>
          </a:r>
          <a:br>
            <a:rPr lang="en-US" b="0" i="0" baseline="0" dirty="0"/>
          </a:br>
          <a:r>
            <a:rPr lang="en-US" b="0" i="0" baseline="0" dirty="0"/>
            <a:t>50 downloads or exports per month</a:t>
          </a:r>
          <a:endParaRPr lang="en-US" dirty="0"/>
        </a:p>
      </dgm:t>
    </dgm:pt>
    <dgm:pt modelId="{07AE1ABD-C3E8-4917-B3D2-66F221ED23A7}" type="parTrans" cxnId="{090B4E14-50FE-4B64-B235-9B05B5020F3B}">
      <dgm:prSet/>
      <dgm:spPr/>
      <dgm:t>
        <a:bodyPr/>
        <a:lstStyle/>
        <a:p>
          <a:endParaRPr lang="en-US"/>
        </a:p>
      </dgm:t>
    </dgm:pt>
    <dgm:pt modelId="{BED79702-DE78-4BED-A41D-283C44EB17E5}" type="sibTrans" cxnId="{090B4E14-50FE-4B64-B235-9B05B5020F3B}">
      <dgm:prSet/>
      <dgm:spPr/>
      <dgm:t>
        <a:bodyPr/>
        <a:lstStyle/>
        <a:p>
          <a:endParaRPr lang="en-US"/>
        </a:p>
      </dgm:t>
    </dgm:pt>
    <dgm:pt modelId="{DD7FE5CF-532D-4B89-B610-2FCBBFEDEF2A}">
      <dgm:prSet/>
      <dgm:spPr/>
      <dgm:t>
        <a:bodyPr/>
        <a:lstStyle/>
        <a:p>
          <a:r>
            <a:rPr lang="en-US" b="0" i="0" baseline="0"/>
            <a:t>Text-to-Speech</a:t>
          </a:r>
          <a:endParaRPr lang="en-US"/>
        </a:p>
      </dgm:t>
    </dgm:pt>
    <dgm:pt modelId="{BDA41D9D-5AA5-4C49-9FB3-3FE04FB65FC5}" type="parTrans" cxnId="{88EE20D6-AD20-49C9-948D-4174A0AFAD56}">
      <dgm:prSet/>
      <dgm:spPr/>
      <dgm:t>
        <a:bodyPr/>
        <a:lstStyle/>
        <a:p>
          <a:endParaRPr lang="en-US"/>
        </a:p>
      </dgm:t>
    </dgm:pt>
    <dgm:pt modelId="{6E4B2DF8-6C92-4B5E-8169-54B5B6F34D9C}" type="sibTrans" cxnId="{88EE20D6-AD20-49C9-948D-4174A0AFAD56}">
      <dgm:prSet/>
      <dgm:spPr/>
      <dgm:t>
        <a:bodyPr/>
        <a:lstStyle/>
        <a:p>
          <a:endParaRPr lang="en-US"/>
        </a:p>
      </dgm:t>
    </dgm:pt>
    <dgm:pt modelId="{7CB6805B-4AEF-47C7-B684-2170C3C7719F}">
      <dgm:prSet/>
      <dgm:spPr/>
      <dgm:t>
        <a:bodyPr/>
        <a:lstStyle/>
        <a:p>
          <a:r>
            <a:rPr lang="en-US" b="0" i="0" baseline="0"/>
            <a:t>Screen and webcam recording</a:t>
          </a:r>
          <a:endParaRPr lang="en-US"/>
        </a:p>
      </dgm:t>
    </dgm:pt>
    <dgm:pt modelId="{EBD91B78-AE0F-4469-946F-6AF0DF631ADA}" type="parTrans" cxnId="{AFA7A8A1-1EB1-49AA-A408-6759BDCA8FA4}">
      <dgm:prSet/>
      <dgm:spPr/>
      <dgm:t>
        <a:bodyPr/>
        <a:lstStyle/>
        <a:p>
          <a:endParaRPr lang="en-US"/>
        </a:p>
      </dgm:t>
    </dgm:pt>
    <dgm:pt modelId="{2A1C58B2-6A60-4AFD-B5A2-7C041FA1EF14}" type="sibTrans" cxnId="{AFA7A8A1-1EB1-49AA-A408-6759BDCA8FA4}">
      <dgm:prSet/>
      <dgm:spPr/>
      <dgm:t>
        <a:bodyPr/>
        <a:lstStyle/>
        <a:p>
          <a:endParaRPr lang="en-US"/>
        </a:p>
      </dgm:t>
    </dgm:pt>
    <dgm:pt modelId="{0C40FD67-EB01-45A1-A537-1AD4DCE015DC}">
      <dgm:prSet/>
      <dgm:spPr/>
      <dgm:t>
        <a:bodyPr/>
        <a:lstStyle/>
        <a:p>
          <a:r>
            <a:rPr lang="en-US" b="0" i="0" baseline="0"/>
            <a:t>Subtitles / Closed captions</a:t>
          </a:r>
          <a:endParaRPr lang="en-US"/>
        </a:p>
      </dgm:t>
    </dgm:pt>
    <dgm:pt modelId="{30FF14CF-5AD3-45DC-8312-31F05D1D5CE2}" type="parTrans" cxnId="{527F0478-1A65-4A1B-B9A3-FCEB5C20F85A}">
      <dgm:prSet/>
      <dgm:spPr/>
      <dgm:t>
        <a:bodyPr/>
        <a:lstStyle/>
        <a:p>
          <a:endParaRPr lang="en-US"/>
        </a:p>
      </dgm:t>
    </dgm:pt>
    <dgm:pt modelId="{4E8775EC-B330-4F2A-860D-4D840ABD6503}" type="sibTrans" cxnId="{527F0478-1A65-4A1B-B9A3-FCEB5C20F85A}">
      <dgm:prSet/>
      <dgm:spPr/>
      <dgm:t>
        <a:bodyPr/>
        <a:lstStyle/>
        <a:p>
          <a:endParaRPr lang="en-US"/>
        </a:p>
      </dgm:t>
    </dgm:pt>
    <dgm:pt modelId="{A95C81D9-AFE1-4C89-AC47-FE315F02892E}">
      <dgm:prSet/>
      <dgm:spPr/>
      <dgm:t>
        <a:bodyPr/>
        <a:lstStyle/>
        <a:p>
          <a:r>
            <a:rPr lang="en-US" b="0" i="0" baseline="0"/>
            <a:t>Automated audio to subtitle conversion</a:t>
          </a:r>
          <a:endParaRPr lang="en-US"/>
        </a:p>
      </dgm:t>
    </dgm:pt>
    <dgm:pt modelId="{B6D2BE0E-C0BA-4855-A58E-E5B1CD3D7590}" type="parTrans" cxnId="{2B7A192A-3F12-46A6-B3B2-6AD77C01A96D}">
      <dgm:prSet/>
      <dgm:spPr/>
      <dgm:t>
        <a:bodyPr/>
        <a:lstStyle/>
        <a:p>
          <a:endParaRPr lang="en-US"/>
        </a:p>
      </dgm:t>
    </dgm:pt>
    <dgm:pt modelId="{8FA3AC54-F1FB-4AE4-8DB0-CC5C794C4DC5}" type="sibTrans" cxnId="{2B7A192A-3F12-46A6-B3B2-6AD77C01A96D}">
      <dgm:prSet/>
      <dgm:spPr/>
      <dgm:t>
        <a:bodyPr/>
        <a:lstStyle/>
        <a:p>
          <a:endParaRPr lang="en-US"/>
        </a:p>
      </dgm:t>
    </dgm:pt>
    <dgm:pt modelId="{F272E2EB-DB39-465D-A593-59BCB6034112}">
      <dgm:prSet/>
      <dgm:spPr/>
      <dgm:t>
        <a:bodyPr/>
        <a:lstStyle/>
        <a:p>
          <a:r>
            <a:rPr lang="en-US" b="0" i="0" baseline="0"/>
            <a:t>Automated translation of videos</a:t>
          </a:r>
          <a:endParaRPr lang="en-US"/>
        </a:p>
      </dgm:t>
    </dgm:pt>
    <dgm:pt modelId="{4A38BD2C-7909-464E-8058-BDD4C0D14F56}" type="parTrans" cxnId="{72371B8B-2ECA-453B-8345-0C9CF7E4D7A6}">
      <dgm:prSet/>
      <dgm:spPr/>
      <dgm:t>
        <a:bodyPr/>
        <a:lstStyle/>
        <a:p>
          <a:endParaRPr lang="en-US"/>
        </a:p>
      </dgm:t>
    </dgm:pt>
    <dgm:pt modelId="{52648D21-F44D-496D-AF85-D006C0F271A5}" type="sibTrans" cxnId="{72371B8B-2ECA-453B-8345-0C9CF7E4D7A6}">
      <dgm:prSet/>
      <dgm:spPr/>
      <dgm:t>
        <a:bodyPr/>
        <a:lstStyle/>
        <a:p>
          <a:endParaRPr lang="en-US"/>
        </a:p>
      </dgm:t>
    </dgm:pt>
    <dgm:pt modelId="{F4259796-7CCF-4F65-B2EB-EF6D4186B7EA}">
      <dgm:prSet/>
      <dgm:spPr/>
      <dgm:t>
        <a:bodyPr/>
        <a:lstStyle/>
        <a:p>
          <a:r>
            <a:rPr lang="en-US" b="0" i="0" baseline="0"/>
            <a:t>Color removal</a:t>
          </a:r>
          <a:endParaRPr lang="en-US"/>
        </a:p>
      </dgm:t>
    </dgm:pt>
    <dgm:pt modelId="{64F6F2B2-6270-4F21-9574-C0DC13D25E12}" type="parTrans" cxnId="{EF4F76C1-D2F4-4B45-80CB-3BCF08AD986F}">
      <dgm:prSet/>
      <dgm:spPr/>
      <dgm:t>
        <a:bodyPr/>
        <a:lstStyle/>
        <a:p>
          <a:endParaRPr lang="en-US"/>
        </a:p>
      </dgm:t>
    </dgm:pt>
    <dgm:pt modelId="{CD921C6D-1E45-4955-BB93-B9D12353589F}" type="sibTrans" cxnId="{EF4F76C1-D2F4-4B45-80CB-3BCF08AD986F}">
      <dgm:prSet/>
      <dgm:spPr/>
      <dgm:t>
        <a:bodyPr/>
        <a:lstStyle/>
        <a:p>
          <a:endParaRPr lang="en-US"/>
        </a:p>
      </dgm:t>
    </dgm:pt>
    <dgm:pt modelId="{FB5F5E93-933E-4885-9BBD-CB70B41CE49C}" type="pres">
      <dgm:prSet presAssocID="{B21F79B2-9A18-4044-9616-DD2EEE7273E8}" presName="vert0" presStyleCnt="0">
        <dgm:presLayoutVars>
          <dgm:dir/>
          <dgm:animOne val="branch"/>
          <dgm:animLvl val="lvl"/>
        </dgm:presLayoutVars>
      </dgm:prSet>
      <dgm:spPr/>
    </dgm:pt>
    <dgm:pt modelId="{71E1AE77-0B30-4742-A9A3-B030DA9821B6}" type="pres">
      <dgm:prSet presAssocID="{3E819AB5-11CC-4A97-A347-57965B5D5CE3}" presName="thickLine" presStyleLbl="alignNode1" presStyleIdx="0" presStyleCnt="7"/>
      <dgm:spPr/>
    </dgm:pt>
    <dgm:pt modelId="{64E995B6-A85B-41C2-9F73-F18D79FE859E}" type="pres">
      <dgm:prSet presAssocID="{3E819AB5-11CC-4A97-A347-57965B5D5CE3}" presName="horz1" presStyleCnt="0"/>
      <dgm:spPr/>
    </dgm:pt>
    <dgm:pt modelId="{0798E690-50C0-414F-B629-2B1922F57676}" type="pres">
      <dgm:prSet presAssocID="{3E819AB5-11CC-4A97-A347-57965B5D5CE3}" presName="tx1" presStyleLbl="revTx" presStyleIdx="0" presStyleCnt="7"/>
      <dgm:spPr/>
    </dgm:pt>
    <dgm:pt modelId="{63009F95-FF3E-4E54-B12D-112DD2DFAC04}" type="pres">
      <dgm:prSet presAssocID="{3E819AB5-11CC-4A97-A347-57965B5D5CE3}" presName="vert1" presStyleCnt="0"/>
      <dgm:spPr/>
    </dgm:pt>
    <dgm:pt modelId="{CBBA569A-1260-47FB-8A2F-AE202A4FC5E5}" type="pres">
      <dgm:prSet presAssocID="{DD7FE5CF-532D-4B89-B610-2FCBBFEDEF2A}" presName="thickLine" presStyleLbl="alignNode1" presStyleIdx="1" presStyleCnt="7"/>
      <dgm:spPr/>
    </dgm:pt>
    <dgm:pt modelId="{714B4B17-E044-41A9-8C8D-05632C8C86A7}" type="pres">
      <dgm:prSet presAssocID="{DD7FE5CF-532D-4B89-B610-2FCBBFEDEF2A}" presName="horz1" presStyleCnt="0"/>
      <dgm:spPr/>
    </dgm:pt>
    <dgm:pt modelId="{4810CFE5-66ED-411B-B1FC-89D1055CDAEB}" type="pres">
      <dgm:prSet presAssocID="{DD7FE5CF-532D-4B89-B610-2FCBBFEDEF2A}" presName="tx1" presStyleLbl="revTx" presStyleIdx="1" presStyleCnt="7"/>
      <dgm:spPr/>
    </dgm:pt>
    <dgm:pt modelId="{23449B85-7FE6-4962-886B-C825430C5B4F}" type="pres">
      <dgm:prSet presAssocID="{DD7FE5CF-532D-4B89-B610-2FCBBFEDEF2A}" presName="vert1" presStyleCnt="0"/>
      <dgm:spPr/>
    </dgm:pt>
    <dgm:pt modelId="{B466D977-24F3-482A-A43C-E7D66B55C03E}" type="pres">
      <dgm:prSet presAssocID="{7CB6805B-4AEF-47C7-B684-2170C3C7719F}" presName="thickLine" presStyleLbl="alignNode1" presStyleIdx="2" presStyleCnt="7"/>
      <dgm:spPr/>
    </dgm:pt>
    <dgm:pt modelId="{53699B01-7BB9-42EE-8869-7612F1D82DA6}" type="pres">
      <dgm:prSet presAssocID="{7CB6805B-4AEF-47C7-B684-2170C3C7719F}" presName="horz1" presStyleCnt="0"/>
      <dgm:spPr/>
    </dgm:pt>
    <dgm:pt modelId="{B7853BCA-3132-4874-AF1C-9D36D28DCF8C}" type="pres">
      <dgm:prSet presAssocID="{7CB6805B-4AEF-47C7-B684-2170C3C7719F}" presName="tx1" presStyleLbl="revTx" presStyleIdx="2" presStyleCnt="7"/>
      <dgm:spPr/>
    </dgm:pt>
    <dgm:pt modelId="{D915CB2C-4C63-4326-A350-DE3909C3C20A}" type="pres">
      <dgm:prSet presAssocID="{7CB6805B-4AEF-47C7-B684-2170C3C7719F}" presName="vert1" presStyleCnt="0"/>
      <dgm:spPr/>
    </dgm:pt>
    <dgm:pt modelId="{A36F5606-9BB1-4FEA-8343-67728E3CAB78}" type="pres">
      <dgm:prSet presAssocID="{0C40FD67-EB01-45A1-A537-1AD4DCE015DC}" presName="thickLine" presStyleLbl="alignNode1" presStyleIdx="3" presStyleCnt="7"/>
      <dgm:spPr/>
    </dgm:pt>
    <dgm:pt modelId="{CC029841-DA28-434F-9BA3-9751799E58B1}" type="pres">
      <dgm:prSet presAssocID="{0C40FD67-EB01-45A1-A537-1AD4DCE015DC}" presName="horz1" presStyleCnt="0"/>
      <dgm:spPr/>
    </dgm:pt>
    <dgm:pt modelId="{382D4FC0-2F03-4A8C-8FB3-158384F6CB3E}" type="pres">
      <dgm:prSet presAssocID="{0C40FD67-EB01-45A1-A537-1AD4DCE015DC}" presName="tx1" presStyleLbl="revTx" presStyleIdx="3" presStyleCnt="7"/>
      <dgm:spPr/>
    </dgm:pt>
    <dgm:pt modelId="{F208E2B2-00C0-41BE-9C52-D166A3D792FE}" type="pres">
      <dgm:prSet presAssocID="{0C40FD67-EB01-45A1-A537-1AD4DCE015DC}" presName="vert1" presStyleCnt="0"/>
      <dgm:spPr/>
    </dgm:pt>
    <dgm:pt modelId="{21CF0B07-1B2B-497C-B8AC-ECDE8044B9E9}" type="pres">
      <dgm:prSet presAssocID="{A95C81D9-AFE1-4C89-AC47-FE315F02892E}" presName="thickLine" presStyleLbl="alignNode1" presStyleIdx="4" presStyleCnt="7"/>
      <dgm:spPr/>
    </dgm:pt>
    <dgm:pt modelId="{3AE86875-74FF-4BB4-9F71-C56A54B51357}" type="pres">
      <dgm:prSet presAssocID="{A95C81D9-AFE1-4C89-AC47-FE315F02892E}" presName="horz1" presStyleCnt="0"/>
      <dgm:spPr/>
    </dgm:pt>
    <dgm:pt modelId="{92DFE436-E853-4410-AA11-FFC386145077}" type="pres">
      <dgm:prSet presAssocID="{A95C81D9-AFE1-4C89-AC47-FE315F02892E}" presName="tx1" presStyleLbl="revTx" presStyleIdx="4" presStyleCnt="7"/>
      <dgm:spPr/>
    </dgm:pt>
    <dgm:pt modelId="{3D5EACBE-92BE-44E4-8022-19825DD92B70}" type="pres">
      <dgm:prSet presAssocID="{A95C81D9-AFE1-4C89-AC47-FE315F02892E}" presName="vert1" presStyleCnt="0"/>
      <dgm:spPr/>
    </dgm:pt>
    <dgm:pt modelId="{821ECE92-AD24-4AA3-9321-A88E657D6799}" type="pres">
      <dgm:prSet presAssocID="{F272E2EB-DB39-465D-A593-59BCB6034112}" presName="thickLine" presStyleLbl="alignNode1" presStyleIdx="5" presStyleCnt="7"/>
      <dgm:spPr/>
    </dgm:pt>
    <dgm:pt modelId="{3FFDDCCB-1B57-425E-9984-742012301020}" type="pres">
      <dgm:prSet presAssocID="{F272E2EB-DB39-465D-A593-59BCB6034112}" presName="horz1" presStyleCnt="0"/>
      <dgm:spPr/>
    </dgm:pt>
    <dgm:pt modelId="{9EADA0C3-0FBF-46CC-BC8B-C433160C5A6D}" type="pres">
      <dgm:prSet presAssocID="{F272E2EB-DB39-465D-A593-59BCB6034112}" presName="tx1" presStyleLbl="revTx" presStyleIdx="5" presStyleCnt="7"/>
      <dgm:spPr/>
    </dgm:pt>
    <dgm:pt modelId="{FEDE6F97-C2AE-4234-B4E0-9C43D855C9D3}" type="pres">
      <dgm:prSet presAssocID="{F272E2EB-DB39-465D-A593-59BCB6034112}" presName="vert1" presStyleCnt="0"/>
      <dgm:spPr/>
    </dgm:pt>
    <dgm:pt modelId="{8D9AEB3C-9B66-40D9-B907-C63047A0C5A4}" type="pres">
      <dgm:prSet presAssocID="{F4259796-7CCF-4F65-B2EB-EF6D4186B7EA}" presName="thickLine" presStyleLbl="alignNode1" presStyleIdx="6" presStyleCnt="7"/>
      <dgm:spPr/>
    </dgm:pt>
    <dgm:pt modelId="{492CABD2-4BD8-48D8-8858-30CA89BA9154}" type="pres">
      <dgm:prSet presAssocID="{F4259796-7CCF-4F65-B2EB-EF6D4186B7EA}" presName="horz1" presStyleCnt="0"/>
      <dgm:spPr/>
    </dgm:pt>
    <dgm:pt modelId="{5EB04F2D-9498-4C8F-BD3A-5066B18A10A9}" type="pres">
      <dgm:prSet presAssocID="{F4259796-7CCF-4F65-B2EB-EF6D4186B7EA}" presName="tx1" presStyleLbl="revTx" presStyleIdx="6" presStyleCnt="7"/>
      <dgm:spPr/>
    </dgm:pt>
    <dgm:pt modelId="{892DF28C-6FFB-4445-B007-DA63488C34ED}" type="pres">
      <dgm:prSet presAssocID="{F4259796-7CCF-4F65-B2EB-EF6D4186B7EA}" presName="vert1" presStyleCnt="0"/>
      <dgm:spPr/>
    </dgm:pt>
  </dgm:ptLst>
  <dgm:cxnLst>
    <dgm:cxn modelId="{090B4E14-50FE-4B64-B235-9B05B5020F3B}" srcId="{B21F79B2-9A18-4044-9616-DD2EEE7273E8}" destId="{3E819AB5-11CC-4A97-A347-57965B5D5CE3}" srcOrd="0" destOrd="0" parTransId="{07AE1ABD-C3E8-4917-B3D2-66F221ED23A7}" sibTransId="{BED79702-DE78-4BED-A41D-283C44EB17E5}"/>
    <dgm:cxn modelId="{2FF61215-3D7D-4235-95E6-ED89B93DA8EB}" type="presOf" srcId="{A95C81D9-AFE1-4C89-AC47-FE315F02892E}" destId="{92DFE436-E853-4410-AA11-FFC386145077}" srcOrd="0" destOrd="0" presId="urn:microsoft.com/office/officeart/2008/layout/LinedList"/>
    <dgm:cxn modelId="{3FA0A91D-BD11-438A-85C1-4D99A5524D70}" type="presOf" srcId="{3E819AB5-11CC-4A97-A347-57965B5D5CE3}" destId="{0798E690-50C0-414F-B629-2B1922F57676}" srcOrd="0" destOrd="0" presId="urn:microsoft.com/office/officeart/2008/layout/LinedList"/>
    <dgm:cxn modelId="{2B7A192A-3F12-46A6-B3B2-6AD77C01A96D}" srcId="{B21F79B2-9A18-4044-9616-DD2EEE7273E8}" destId="{A95C81D9-AFE1-4C89-AC47-FE315F02892E}" srcOrd="4" destOrd="0" parTransId="{B6D2BE0E-C0BA-4855-A58E-E5B1CD3D7590}" sibTransId="{8FA3AC54-F1FB-4AE4-8DB0-CC5C794C4DC5}"/>
    <dgm:cxn modelId="{527F0478-1A65-4A1B-B9A3-FCEB5C20F85A}" srcId="{B21F79B2-9A18-4044-9616-DD2EEE7273E8}" destId="{0C40FD67-EB01-45A1-A537-1AD4DCE015DC}" srcOrd="3" destOrd="0" parTransId="{30FF14CF-5AD3-45DC-8312-31F05D1D5CE2}" sibTransId="{4E8775EC-B330-4F2A-860D-4D840ABD6503}"/>
    <dgm:cxn modelId="{2090367D-AFF3-4413-977D-13A7A3459ED3}" type="presOf" srcId="{F4259796-7CCF-4F65-B2EB-EF6D4186B7EA}" destId="{5EB04F2D-9498-4C8F-BD3A-5066B18A10A9}" srcOrd="0" destOrd="0" presId="urn:microsoft.com/office/officeart/2008/layout/LinedList"/>
    <dgm:cxn modelId="{72371B8B-2ECA-453B-8345-0C9CF7E4D7A6}" srcId="{B21F79B2-9A18-4044-9616-DD2EEE7273E8}" destId="{F272E2EB-DB39-465D-A593-59BCB6034112}" srcOrd="5" destOrd="0" parTransId="{4A38BD2C-7909-464E-8058-BDD4C0D14F56}" sibTransId="{52648D21-F44D-496D-AF85-D006C0F271A5}"/>
    <dgm:cxn modelId="{E775028F-F51A-4B9B-9BDB-FB0F1E0C7C6D}" type="presOf" srcId="{F272E2EB-DB39-465D-A593-59BCB6034112}" destId="{9EADA0C3-0FBF-46CC-BC8B-C433160C5A6D}" srcOrd="0" destOrd="0" presId="urn:microsoft.com/office/officeart/2008/layout/LinedList"/>
    <dgm:cxn modelId="{AFA7A8A1-1EB1-49AA-A408-6759BDCA8FA4}" srcId="{B21F79B2-9A18-4044-9616-DD2EEE7273E8}" destId="{7CB6805B-4AEF-47C7-B684-2170C3C7719F}" srcOrd="2" destOrd="0" parTransId="{EBD91B78-AE0F-4469-946F-6AF0DF631ADA}" sibTransId="{2A1C58B2-6A60-4AFD-B5A2-7C041FA1EF14}"/>
    <dgm:cxn modelId="{6DDE7DAC-6897-43D9-B3AE-F46BEE4C3F2C}" type="presOf" srcId="{7CB6805B-4AEF-47C7-B684-2170C3C7719F}" destId="{B7853BCA-3132-4874-AF1C-9D36D28DCF8C}" srcOrd="0" destOrd="0" presId="urn:microsoft.com/office/officeart/2008/layout/LinedList"/>
    <dgm:cxn modelId="{500EA8B3-BA8D-4B00-AE8F-9CF1629A41E5}" type="presOf" srcId="{0C40FD67-EB01-45A1-A537-1AD4DCE015DC}" destId="{382D4FC0-2F03-4A8C-8FB3-158384F6CB3E}" srcOrd="0" destOrd="0" presId="urn:microsoft.com/office/officeart/2008/layout/LinedList"/>
    <dgm:cxn modelId="{F6443EB6-DDB3-4CCD-8DBE-B99AAE53D684}" type="presOf" srcId="{DD7FE5CF-532D-4B89-B610-2FCBBFEDEF2A}" destId="{4810CFE5-66ED-411B-B1FC-89D1055CDAEB}" srcOrd="0" destOrd="0" presId="urn:microsoft.com/office/officeart/2008/layout/LinedList"/>
    <dgm:cxn modelId="{EF4F76C1-D2F4-4B45-80CB-3BCF08AD986F}" srcId="{B21F79B2-9A18-4044-9616-DD2EEE7273E8}" destId="{F4259796-7CCF-4F65-B2EB-EF6D4186B7EA}" srcOrd="6" destOrd="0" parTransId="{64F6F2B2-6270-4F21-9574-C0DC13D25E12}" sibTransId="{CD921C6D-1E45-4955-BB93-B9D12353589F}"/>
    <dgm:cxn modelId="{88EE20D6-AD20-49C9-948D-4174A0AFAD56}" srcId="{B21F79B2-9A18-4044-9616-DD2EEE7273E8}" destId="{DD7FE5CF-532D-4B89-B610-2FCBBFEDEF2A}" srcOrd="1" destOrd="0" parTransId="{BDA41D9D-5AA5-4C49-9FB3-3FE04FB65FC5}" sibTransId="{6E4B2DF8-6C92-4B5E-8169-54B5B6F34D9C}"/>
    <dgm:cxn modelId="{F56F22F9-9C92-4683-A8E1-553567019046}" type="presOf" srcId="{B21F79B2-9A18-4044-9616-DD2EEE7273E8}" destId="{FB5F5E93-933E-4885-9BBD-CB70B41CE49C}" srcOrd="0" destOrd="0" presId="urn:microsoft.com/office/officeart/2008/layout/LinedList"/>
    <dgm:cxn modelId="{31FD228C-EF78-4092-9C97-39F867758E4A}" type="presParOf" srcId="{FB5F5E93-933E-4885-9BBD-CB70B41CE49C}" destId="{71E1AE77-0B30-4742-A9A3-B030DA9821B6}" srcOrd="0" destOrd="0" presId="urn:microsoft.com/office/officeart/2008/layout/LinedList"/>
    <dgm:cxn modelId="{C71808A0-8753-4768-8455-87648654ECA8}" type="presParOf" srcId="{FB5F5E93-933E-4885-9BBD-CB70B41CE49C}" destId="{64E995B6-A85B-41C2-9F73-F18D79FE859E}" srcOrd="1" destOrd="0" presId="urn:microsoft.com/office/officeart/2008/layout/LinedList"/>
    <dgm:cxn modelId="{1F66FD2C-626D-44D3-A35B-365FA30DF394}" type="presParOf" srcId="{64E995B6-A85B-41C2-9F73-F18D79FE859E}" destId="{0798E690-50C0-414F-B629-2B1922F57676}" srcOrd="0" destOrd="0" presId="urn:microsoft.com/office/officeart/2008/layout/LinedList"/>
    <dgm:cxn modelId="{B14D88CA-CF9F-4917-8157-7F4934A7CE3D}" type="presParOf" srcId="{64E995B6-A85B-41C2-9F73-F18D79FE859E}" destId="{63009F95-FF3E-4E54-B12D-112DD2DFAC04}" srcOrd="1" destOrd="0" presId="urn:microsoft.com/office/officeart/2008/layout/LinedList"/>
    <dgm:cxn modelId="{A70E65FE-12B7-45BD-B0A2-31DFC7E9047B}" type="presParOf" srcId="{FB5F5E93-933E-4885-9BBD-CB70B41CE49C}" destId="{CBBA569A-1260-47FB-8A2F-AE202A4FC5E5}" srcOrd="2" destOrd="0" presId="urn:microsoft.com/office/officeart/2008/layout/LinedList"/>
    <dgm:cxn modelId="{187AD52B-62FE-431F-A0FE-25C90BF0A30B}" type="presParOf" srcId="{FB5F5E93-933E-4885-9BBD-CB70B41CE49C}" destId="{714B4B17-E044-41A9-8C8D-05632C8C86A7}" srcOrd="3" destOrd="0" presId="urn:microsoft.com/office/officeart/2008/layout/LinedList"/>
    <dgm:cxn modelId="{9E5C1B41-6DF6-4CE1-93B0-389C46743897}" type="presParOf" srcId="{714B4B17-E044-41A9-8C8D-05632C8C86A7}" destId="{4810CFE5-66ED-411B-B1FC-89D1055CDAEB}" srcOrd="0" destOrd="0" presId="urn:microsoft.com/office/officeart/2008/layout/LinedList"/>
    <dgm:cxn modelId="{2942EDD9-EEB7-418A-BC99-41183A010CFE}" type="presParOf" srcId="{714B4B17-E044-41A9-8C8D-05632C8C86A7}" destId="{23449B85-7FE6-4962-886B-C825430C5B4F}" srcOrd="1" destOrd="0" presId="urn:microsoft.com/office/officeart/2008/layout/LinedList"/>
    <dgm:cxn modelId="{DF5CE65F-6B37-4E8A-9153-DD7CB8041631}" type="presParOf" srcId="{FB5F5E93-933E-4885-9BBD-CB70B41CE49C}" destId="{B466D977-24F3-482A-A43C-E7D66B55C03E}" srcOrd="4" destOrd="0" presId="urn:microsoft.com/office/officeart/2008/layout/LinedList"/>
    <dgm:cxn modelId="{C97FFB03-31FA-4923-B298-123FCA9E389E}" type="presParOf" srcId="{FB5F5E93-933E-4885-9BBD-CB70B41CE49C}" destId="{53699B01-7BB9-42EE-8869-7612F1D82DA6}" srcOrd="5" destOrd="0" presId="urn:microsoft.com/office/officeart/2008/layout/LinedList"/>
    <dgm:cxn modelId="{758DA37B-C771-413B-BDC2-53ED9332B6A8}" type="presParOf" srcId="{53699B01-7BB9-42EE-8869-7612F1D82DA6}" destId="{B7853BCA-3132-4874-AF1C-9D36D28DCF8C}" srcOrd="0" destOrd="0" presId="urn:microsoft.com/office/officeart/2008/layout/LinedList"/>
    <dgm:cxn modelId="{D28D99B5-2C75-431F-820D-21C00DFB07CD}" type="presParOf" srcId="{53699B01-7BB9-42EE-8869-7612F1D82DA6}" destId="{D915CB2C-4C63-4326-A350-DE3909C3C20A}" srcOrd="1" destOrd="0" presId="urn:microsoft.com/office/officeart/2008/layout/LinedList"/>
    <dgm:cxn modelId="{664608BB-6AED-4C8C-B59F-E484F653A11D}" type="presParOf" srcId="{FB5F5E93-933E-4885-9BBD-CB70B41CE49C}" destId="{A36F5606-9BB1-4FEA-8343-67728E3CAB78}" srcOrd="6" destOrd="0" presId="urn:microsoft.com/office/officeart/2008/layout/LinedList"/>
    <dgm:cxn modelId="{9E42DC4A-8328-4ABD-AF9E-382291FA527C}" type="presParOf" srcId="{FB5F5E93-933E-4885-9BBD-CB70B41CE49C}" destId="{CC029841-DA28-434F-9BA3-9751799E58B1}" srcOrd="7" destOrd="0" presId="urn:microsoft.com/office/officeart/2008/layout/LinedList"/>
    <dgm:cxn modelId="{448ACC86-DDB2-436A-8B78-05446C201178}" type="presParOf" srcId="{CC029841-DA28-434F-9BA3-9751799E58B1}" destId="{382D4FC0-2F03-4A8C-8FB3-158384F6CB3E}" srcOrd="0" destOrd="0" presId="urn:microsoft.com/office/officeart/2008/layout/LinedList"/>
    <dgm:cxn modelId="{B501B0E2-E264-4669-B60D-0D7E57DCE927}" type="presParOf" srcId="{CC029841-DA28-434F-9BA3-9751799E58B1}" destId="{F208E2B2-00C0-41BE-9C52-D166A3D792FE}" srcOrd="1" destOrd="0" presId="urn:microsoft.com/office/officeart/2008/layout/LinedList"/>
    <dgm:cxn modelId="{86A45765-A3E1-4D97-8787-D4C47FCBC8FD}" type="presParOf" srcId="{FB5F5E93-933E-4885-9BBD-CB70B41CE49C}" destId="{21CF0B07-1B2B-497C-B8AC-ECDE8044B9E9}" srcOrd="8" destOrd="0" presId="urn:microsoft.com/office/officeart/2008/layout/LinedList"/>
    <dgm:cxn modelId="{F35F75B6-6915-4536-AB8A-D39C6CCAFC5C}" type="presParOf" srcId="{FB5F5E93-933E-4885-9BBD-CB70B41CE49C}" destId="{3AE86875-74FF-4BB4-9F71-C56A54B51357}" srcOrd="9" destOrd="0" presId="urn:microsoft.com/office/officeart/2008/layout/LinedList"/>
    <dgm:cxn modelId="{7F0CBADB-0990-4C86-A1D2-265A37B4E15E}" type="presParOf" srcId="{3AE86875-74FF-4BB4-9F71-C56A54B51357}" destId="{92DFE436-E853-4410-AA11-FFC386145077}" srcOrd="0" destOrd="0" presId="urn:microsoft.com/office/officeart/2008/layout/LinedList"/>
    <dgm:cxn modelId="{0C8665E8-0385-4E9C-BF80-65BD290BC84F}" type="presParOf" srcId="{3AE86875-74FF-4BB4-9F71-C56A54B51357}" destId="{3D5EACBE-92BE-44E4-8022-19825DD92B70}" srcOrd="1" destOrd="0" presId="urn:microsoft.com/office/officeart/2008/layout/LinedList"/>
    <dgm:cxn modelId="{89E26AE0-AAA3-4902-BECF-0005CE9B8CB3}" type="presParOf" srcId="{FB5F5E93-933E-4885-9BBD-CB70B41CE49C}" destId="{821ECE92-AD24-4AA3-9321-A88E657D6799}" srcOrd="10" destOrd="0" presId="urn:microsoft.com/office/officeart/2008/layout/LinedList"/>
    <dgm:cxn modelId="{6D272B32-09AA-4BF3-B907-E32A2880D921}" type="presParOf" srcId="{FB5F5E93-933E-4885-9BBD-CB70B41CE49C}" destId="{3FFDDCCB-1B57-425E-9984-742012301020}" srcOrd="11" destOrd="0" presId="urn:microsoft.com/office/officeart/2008/layout/LinedList"/>
    <dgm:cxn modelId="{6A4DF340-1B46-4DD3-AB44-4D487135339F}" type="presParOf" srcId="{3FFDDCCB-1B57-425E-9984-742012301020}" destId="{9EADA0C3-0FBF-46CC-BC8B-C433160C5A6D}" srcOrd="0" destOrd="0" presId="urn:microsoft.com/office/officeart/2008/layout/LinedList"/>
    <dgm:cxn modelId="{84615B73-F0B8-4501-9014-1C9A4EB01616}" type="presParOf" srcId="{3FFDDCCB-1B57-425E-9984-742012301020}" destId="{FEDE6F97-C2AE-4234-B4E0-9C43D855C9D3}" srcOrd="1" destOrd="0" presId="urn:microsoft.com/office/officeart/2008/layout/LinedList"/>
    <dgm:cxn modelId="{D38F53E8-079D-4B86-A51C-34E38C56BCA5}" type="presParOf" srcId="{FB5F5E93-933E-4885-9BBD-CB70B41CE49C}" destId="{8D9AEB3C-9B66-40D9-B907-C63047A0C5A4}" srcOrd="12" destOrd="0" presId="urn:microsoft.com/office/officeart/2008/layout/LinedList"/>
    <dgm:cxn modelId="{BB5ADBBC-D96C-440A-93F5-4E13DEBAC61F}" type="presParOf" srcId="{FB5F5E93-933E-4885-9BBD-CB70B41CE49C}" destId="{492CABD2-4BD8-48D8-8858-30CA89BA9154}" srcOrd="13" destOrd="0" presId="urn:microsoft.com/office/officeart/2008/layout/LinedList"/>
    <dgm:cxn modelId="{34FB5073-B8B1-4109-8D2D-D4883FD7376E}" type="presParOf" srcId="{492CABD2-4BD8-48D8-8858-30CA89BA9154}" destId="{5EB04F2D-9498-4C8F-BD3A-5066B18A10A9}" srcOrd="0" destOrd="0" presId="urn:microsoft.com/office/officeart/2008/layout/LinedList"/>
    <dgm:cxn modelId="{7A0DEF3B-AB4A-4281-B9BD-9AA2F5823DE4}" type="presParOf" srcId="{492CABD2-4BD8-48D8-8858-30CA89BA9154}" destId="{892DF28C-6FFB-4445-B007-DA63488C34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4B08E9E-AA76-456F-A21E-38067EAD2739}"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687823EA-98C7-4422-9F76-AA539ABECE07}">
      <dgm:prSet/>
      <dgm:spPr/>
      <dgm:t>
        <a:bodyPr/>
        <a:lstStyle/>
        <a:p>
          <a:pPr>
            <a:lnSpc>
              <a:spcPct val="100000"/>
            </a:lnSpc>
          </a:pPr>
          <a:r>
            <a:rPr lang="en-US"/>
            <a:t>Introduction to the Moovly Canvas</a:t>
          </a:r>
        </a:p>
      </dgm:t>
    </dgm:pt>
    <dgm:pt modelId="{824533D5-1B67-4138-90F2-6FCF4154A389}" type="parTrans" cxnId="{3D4689AA-0EE7-4F4B-906A-F953F7AB46AD}">
      <dgm:prSet/>
      <dgm:spPr/>
      <dgm:t>
        <a:bodyPr/>
        <a:lstStyle/>
        <a:p>
          <a:endParaRPr lang="en-US"/>
        </a:p>
      </dgm:t>
    </dgm:pt>
    <dgm:pt modelId="{D57FAC0F-FD83-46B7-8D02-9324C1E1BC69}" type="sibTrans" cxnId="{3D4689AA-0EE7-4F4B-906A-F953F7AB46AD}">
      <dgm:prSet/>
      <dgm:spPr/>
      <dgm:t>
        <a:bodyPr/>
        <a:lstStyle/>
        <a:p>
          <a:pPr>
            <a:lnSpc>
              <a:spcPct val="100000"/>
            </a:lnSpc>
          </a:pPr>
          <a:endParaRPr lang="en-US"/>
        </a:p>
      </dgm:t>
    </dgm:pt>
    <dgm:pt modelId="{6794316D-DF8A-4215-9DC6-4E6583E75D49}">
      <dgm:prSet/>
      <dgm:spPr/>
      <dgm:t>
        <a:bodyPr/>
        <a:lstStyle/>
        <a:p>
          <a:pPr>
            <a:lnSpc>
              <a:spcPct val="100000"/>
            </a:lnSpc>
          </a:pPr>
          <a:r>
            <a:rPr lang="en-US"/>
            <a:t>How to add text</a:t>
          </a:r>
        </a:p>
      </dgm:t>
    </dgm:pt>
    <dgm:pt modelId="{F1587F86-1680-4CA5-BE2A-BBC96D344630}" type="parTrans" cxnId="{90C95E76-5ACC-4B1C-BD76-C479BA0CF51C}">
      <dgm:prSet/>
      <dgm:spPr/>
      <dgm:t>
        <a:bodyPr/>
        <a:lstStyle/>
        <a:p>
          <a:endParaRPr lang="en-US"/>
        </a:p>
      </dgm:t>
    </dgm:pt>
    <dgm:pt modelId="{FA4A9D81-8A19-4CBA-99D2-1F7E1384C036}" type="sibTrans" cxnId="{90C95E76-5ACC-4B1C-BD76-C479BA0CF51C}">
      <dgm:prSet/>
      <dgm:spPr/>
      <dgm:t>
        <a:bodyPr/>
        <a:lstStyle/>
        <a:p>
          <a:pPr>
            <a:lnSpc>
              <a:spcPct val="100000"/>
            </a:lnSpc>
          </a:pPr>
          <a:endParaRPr lang="en-US"/>
        </a:p>
      </dgm:t>
    </dgm:pt>
    <dgm:pt modelId="{4DBA92E6-9574-473D-965B-312115C3B3B6}">
      <dgm:prSet/>
      <dgm:spPr/>
      <dgm:t>
        <a:bodyPr/>
        <a:lstStyle/>
        <a:p>
          <a:pPr>
            <a:lnSpc>
              <a:spcPct val="100000"/>
            </a:lnSpc>
          </a:pPr>
          <a:r>
            <a:rPr lang="en-US"/>
            <a:t>How to add a video clip</a:t>
          </a:r>
        </a:p>
      </dgm:t>
    </dgm:pt>
    <dgm:pt modelId="{BDA39FEE-8A6B-4CFE-BA49-F7068E11478F}" type="parTrans" cxnId="{D57AEFC3-85BF-4922-B1E8-4229E019666B}">
      <dgm:prSet/>
      <dgm:spPr/>
      <dgm:t>
        <a:bodyPr/>
        <a:lstStyle/>
        <a:p>
          <a:endParaRPr lang="en-US"/>
        </a:p>
      </dgm:t>
    </dgm:pt>
    <dgm:pt modelId="{30096B10-696B-40E1-A987-1938C2C8B314}" type="sibTrans" cxnId="{D57AEFC3-85BF-4922-B1E8-4229E019666B}">
      <dgm:prSet/>
      <dgm:spPr/>
      <dgm:t>
        <a:bodyPr/>
        <a:lstStyle/>
        <a:p>
          <a:pPr>
            <a:lnSpc>
              <a:spcPct val="100000"/>
            </a:lnSpc>
          </a:pPr>
          <a:endParaRPr lang="en-US"/>
        </a:p>
      </dgm:t>
    </dgm:pt>
    <dgm:pt modelId="{C7AD09B2-85E2-49A4-832F-F645041287F1}">
      <dgm:prSet/>
      <dgm:spPr/>
      <dgm:t>
        <a:bodyPr/>
        <a:lstStyle/>
        <a:p>
          <a:pPr>
            <a:lnSpc>
              <a:spcPct val="100000"/>
            </a:lnSpc>
          </a:pPr>
          <a:r>
            <a:rPr lang="en-US"/>
            <a:t>How to add effects (fade in / fade out)</a:t>
          </a:r>
        </a:p>
      </dgm:t>
    </dgm:pt>
    <dgm:pt modelId="{529A90D9-7062-4ECD-9EEE-435ABC24342E}" type="parTrans" cxnId="{34285DCB-0DC1-4AA1-A996-CC0B1D7744AE}">
      <dgm:prSet/>
      <dgm:spPr/>
      <dgm:t>
        <a:bodyPr/>
        <a:lstStyle/>
        <a:p>
          <a:endParaRPr lang="en-US"/>
        </a:p>
      </dgm:t>
    </dgm:pt>
    <dgm:pt modelId="{8AC95569-EAD7-412B-8A37-D0A7552DF2FB}" type="sibTrans" cxnId="{34285DCB-0DC1-4AA1-A996-CC0B1D7744AE}">
      <dgm:prSet/>
      <dgm:spPr/>
      <dgm:t>
        <a:bodyPr/>
        <a:lstStyle/>
        <a:p>
          <a:pPr>
            <a:lnSpc>
              <a:spcPct val="100000"/>
            </a:lnSpc>
          </a:pPr>
          <a:endParaRPr lang="en-US"/>
        </a:p>
      </dgm:t>
    </dgm:pt>
    <dgm:pt modelId="{D5E44BD5-94BD-4677-B568-2FDCAFB37C61}">
      <dgm:prSet/>
      <dgm:spPr/>
      <dgm:t>
        <a:bodyPr/>
        <a:lstStyle/>
        <a:p>
          <a:pPr>
            <a:lnSpc>
              <a:spcPct val="100000"/>
            </a:lnSpc>
          </a:pPr>
          <a:r>
            <a:rPr lang="en-US"/>
            <a:t>How to search for Stock video in Moovly</a:t>
          </a:r>
        </a:p>
      </dgm:t>
    </dgm:pt>
    <dgm:pt modelId="{21D5DD0A-1EB7-4C68-A3DE-A8852EA65476}" type="parTrans" cxnId="{7BC22DA9-2839-40A3-8252-BD2B61C0A371}">
      <dgm:prSet/>
      <dgm:spPr/>
      <dgm:t>
        <a:bodyPr/>
        <a:lstStyle/>
        <a:p>
          <a:endParaRPr lang="en-US"/>
        </a:p>
      </dgm:t>
    </dgm:pt>
    <dgm:pt modelId="{50CE0CD3-8B64-4EF2-945A-B1A179EDD624}" type="sibTrans" cxnId="{7BC22DA9-2839-40A3-8252-BD2B61C0A371}">
      <dgm:prSet/>
      <dgm:spPr/>
      <dgm:t>
        <a:bodyPr/>
        <a:lstStyle/>
        <a:p>
          <a:endParaRPr lang="en-US"/>
        </a:p>
      </dgm:t>
    </dgm:pt>
    <dgm:pt modelId="{EA065017-6A49-4BC6-9EAE-F5F88443F103}" type="pres">
      <dgm:prSet presAssocID="{04B08E9E-AA76-456F-A21E-38067EAD2739}" presName="root" presStyleCnt="0">
        <dgm:presLayoutVars>
          <dgm:dir/>
          <dgm:resizeHandles val="exact"/>
        </dgm:presLayoutVars>
      </dgm:prSet>
      <dgm:spPr/>
    </dgm:pt>
    <dgm:pt modelId="{AFDB7C92-4D11-427F-B096-822128B5434C}" type="pres">
      <dgm:prSet presAssocID="{04B08E9E-AA76-456F-A21E-38067EAD2739}" presName="container" presStyleCnt="0">
        <dgm:presLayoutVars>
          <dgm:dir/>
          <dgm:resizeHandles val="exact"/>
        </dgm:presLayoutVars>
      </dgm:prSet>
      <dgm:spPr/>
    </dgm:pt>
    <dgm:pt modelId="{41DBE5D8-8083-4DC5-9A6E-691A08387C9B}" type="pres">
      <dgm:prSet presAssocID="{687823EA-98C7-4422-9F76-AA539ABECE07}" presName="compNode" presStyleCnt="0"/>
      <dgm:spPr/>
    </dgm:pt>
    <dgm:pt modelId="{98343757-EDCB-4D7B-BA51-1B8B39630720}" type="pres">
      <dgm:prSet presAssocID="{687823EA-98C7-4422-9F76-AA539ABECE07}" presName="iconBgRect" presStyleLbl="bgShp" presStyleIdx="0" presStyleCnt="5"/>
      <dgm:spPr/>
    </dgm:pt>
    <dgm:pt modelId="{225EBB44-38C7-4CD9-BE3D-EAAE0A7956F9}" type="pres">
      <dgm:prSet presAssocID="{687823EA-98C7-4422-9F76-AA539ABECE0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asel"/>
        </a:ext>
      </dgm:extLst>
    </dgm:pt>
    <dgm:pt modelId="{2CF55F36-377A-4D20-81B7-0A92AC564F8D}" type="pres">
      <dgm:prSet presAssocID="{687823EA-98C7-4422-9F76-AA539ABECE07}" presName="spaceRect" presStyleCnt="0"/>
      <dgm:spPr/>
    </dgm:pt>
    <dgm:pt modelId="{A260CE38-7B89-4A09-BEE6-480158961BD1}" type="pres">
      <dgm:prSet presAssocID="{687823EA-98C7-4422-9F76-AA539ABECE07}" presName="textRect" presStyleLbl="revTx" presStyleIdx="0" presStyleCnt="5">
        <dgm:presLayoutVars>
          <dgm:chMax val="1"/>
          <dgm:chPref val="1"/>
        </dgm:presLayoutVars>
      </dgm:prSet>
      <dgm:spPr/>
    </dgm:pt>
    <dgm:pt modelId="{DB92D1CA-B292-4B9F-9D95-F5B103233F01}" type="pres">
      <dgm:prSet presAssocID="{D57FAC0F-FD83-46B7-8D02-9324C1E1BC69}" presName="sibTrans" presStyleLbl="sibTrans2D1" presStyleIdx="0" presStyleCnt="0"/>
      <dgm:spPr/>
    </dgm:pt>
    <dgm:pt modelId="{8B849D34-6439-4AED-9076-88CCA975C2D3}" type="pres">
      <dgm:prSet presAssocID="{6794316D-DF8A-4215-9DC6-4E6583E75D49}" presName="compNode" presStyleCnt="0"/>
      <dgm:spPr/>
    </dgm:pt>
    <dgm:pt modelId="{65E05D87-E1F8-439F-B3C8-F13F3A47D1C7}" type="pres">
      <dgm:prSet presAssocID="{6794316D-DF8A-4215-9DC6-4E6583E75D49}" presName="iconBgRect" presStyleLbl="bgShp" presStyleIdx="1" presStyleCnt="5"/>
      <dgm:spPr/>
    </dgm:pt>
    <dgm:pt modelId="{B3BFFCEA-42AB-49B6-BF6C-2ADFDD79C6B0}" type="pres">
      <dgm:prSet presAssocID="{6794316D-DF8A-4215-9DC6-4E6583E75D4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bulb"/>
        </a:ext>
      </dgm:extLst>
    </dgm:pt>
    <dgm:pt modelId="{A3D8D0FA-AD85-44BF-8B67-2D7F7455D976}" type="pres">
      <dgm:prSet presAssocID="{6794316D-DF8A-4215-9DC6-4E6583E75D49}" presName="spaceRect" presStyleCnt="0"/>
      <dgm:spPr/>
    </dgm:pt>
    <dgm:pt modelId="{2379C49C-6871-41AB-BBA7-0CD3C0C3EA34}" type="pres">
      <dgm:prSet presAssocID="{6794316D-DF8A-4215-9DC6-4E6583E75D49}" presName="textRect" presStyleLbl="revTx" presStyleIdx="1" presStyleCnt="5">
        <dgm:presLayoutVars>
          <dgm:chMax val="1"/>
          <dgm:chPref val="1"/>
        </dgm:presLayoutVars>
      </dgm:prSet>
      <dgm:spPr/>
    </dgm:pt>
    <dgm:pt modelId="{03F11DF5-6E8D-47B3-AEB0-661E0573E4B2}" type="pres">
      <dgm:prSet presAssocID="{FA4A9D81-8A19-4CBA-99D2-1F7E1384C036}" presName="sibTrans" presStyleLbl="sibTrans2D1" presStyleIdx="0" presStyleCnt="0"/>
      <dgm:spPr/>
    </dgm:pt>
    <dgm:pt modelId="{D7D3A29B-9235-4879-879E-B10EC0A8F08A}" type="pres">
      <dgm:prSet presAssocID="{4DBA92E6-9574-473D-965B-312115C3B3B6}" presName="compNode" presStyleCnt="0"/>
      <dgm:spPr/>
    </dgm:pt>
    <dgm:pt modelId="{74129399-797B-401E-A9D0-DA52C1EDA45D}" type="pres">
      <dgm:prSet presAssocID="{4DBA92E6-9574-473D-965B-312115C3B3B6}" presName="iconBgRect" presStyleLbl="bgShp" presStyleIdx="2" presStyleCnt="5"/>
      <dgm:spPr/>
    </dgm:pt>
    <dgm:pt modelId="{CA54F391-7B2C-489E-9464-9F320250980E}" type="pres">
      <dgm:prSet presAssocID="{4DBA92E6-9574-473D-965B-312115C3B3B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lay"/>
        </a:ext>
      </dgm:extLst>
    </dgm:pt>
    <dgm:pt modelId="{D52DA3E2-C706-4D2C-951E-B0C7AB51175B}" type="pres">
      <dgm:prSet presAssocID="{4DBA92E6-9574-473D-965B-312115C3B3B6}" presName="spaceRect" presStyleCnt="0"/>
      <dgm:spPr/>
    </dgm:pt>
    <dgm:pt modelId="{6553D0BC-FE15-4023-8326-422C4492B11B}" type="pres">
      <dgm:prSet presAssocID="{4DBA92E6-9574-473D-965B-312115C3B3B6}" presName="textRect" presStyleLbl="revTx" presStyleIdx="2" presStyleCnt="5">
        <dgm:presLayoutVars>
          <dgm:chMax val="1"/>
          <dgm:chPref val="1"/>
        </dgm:presLayoutVars>
      </dgm:prSet>
      <dgm:spPr/>
    </dgm:pt>
    <dgm:pt modelId="{19DDE91B-AAA6-4502-A244-BF5E8D90099F}" type="pres">
      <dgm:prSet presAssocID="{30096B10-696B-40E1-A987-1938C2C8B314}" presName="sibTrans" presStyleLbl="sibTrans2D1" presStyleIdx="0" presStyleCnt="0"/>
      <dgm:spPr/>
    </dgm:pt>
    <dgm:pt modelId="{F8E797E6-B4C0-4F82-B60F-D783A822EDBA}" type="pres">
      <dgm:prSet presAssocID="{C7AD09B2-85E2-49A4-832F-F645041287F1}" presName="compNode" presStyleCnt="0"/>
      <dgm:spPr/>
    </dgm:pt>
    <dgm:pt modelId="{3A64B08B-570B-4B18-853A-2C57C4F87E6A}" type="pres">
      <dgm:prSet presAssocID="{C7AD09B2-85E2-49A4-832F-F645041287F1}" presName="iconBgRect" presStyleLbl="bgShp" presStyleIdx="3" presStyleCnt="5"/>
      <dgm:spPr/>
    </dgm:pt>
    <dgm:pt modelId="{93E8C84D-7CB3-40A2-A341-2D9DF3B49916}" type="pres">
      <dgm:prSet presAssocID="{C7AD09B2-85E2-49A4-832F-F645041287F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rama"/>
        </a:ext>
      </dgm:extLst>
    </dgm:pt>
    <dgm:pt modelId="{C5EB0266-F947-4B31-A42B-18922347849B}" type="pres">
      <dgm:prSet presAssocID="{C7AD09B2-85E2-49A4-832F-F645041287F1}" presName="spaceRect" presStyleCnt="0"/>
      <dgm:spPr/>
    </dgm:pt>
    <dgm:pt modelId="{A6E31C23-4C8E-44E2-9AE8-E6B92797F6E1}" type="pres">
      <dgm:prSet presAssocID="{C7AD09B2-85E2-49A4-832F-F645041287F1}" presName="textRect" presStyleLbl="revTx" presStyleIdx="3" presStyleCnt="5">
        <dgm:presLayoutVars>
          <dgm:chMax val="1"/>
          <dgm:chPref val="1"/>
        </dgm:presLayoutVars>
      </dgm:prSet>
      <dgm:spPr/>
    </dgm:pt>
    <dgm:pt modelId="{DE90D82A-0613-4BD3-8779-28E8CE9FADF5}" type="pres">
      <dgm:prSet presAssocID="{8AC95569-EAD7-412B-8A37-D0A7552DF2FB}" presName="sibTrans" presStyleLbl="sibTrans2D1" presStyleIdx="0" presStyleCnt="0"/>
      <dgm:spPr/>
    </dgm:pt>
    <dgm:pt modelId="{ADB7B6EE-4091-49BC-84E1-B2027593D5DE}" type="pres">
      <dgm:prSet presAssocID="{D5E44BD5-94BD-4677-B568-2FDCAFB37C61}" presName="compNode" presStyleCnt="0"/>
      <dgm:spPr/>
    </dgm:pt>
    <dgm:pt modelId="{A5554A3F-D054-4F0D-A4B2-EDD637F185EC}" type="pres">
      <dgm:prSet presAssocID="{D5E44BD5-94BD-4677-B568-2FDCAFB37C61}" presName="iconBgRect" presStyleLbl="bgShp" presStyleIdx="4" presStyleCnt="5"/>
      <dgm:spPr/>
    </dgm:pt>
    <dgm:pt modelId="{61F45A92-D15F-4C64-8036-24A8AB4BB47D}" type="pres">
      <dgm:prSet presAssocID="{D5E44BD5-94BD-4677-B568-2FDCAFB37C6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gnifying glass"/>
        </a:ext>
      </dgm:extLst>
    </dgm:pt>
    <dgm:pt modelId="{E680F616-C1B4-48EE-9FFC-3EFA6B91CC8A}" type="pres">
      <dgm:prSet presAssocID="{D5E44BD5-94BD-4677-B568-2FDCAFB37C61}" presName="spaceRect" presStyleCnt="0"/>
      <dgm:spPr/>
    </dgm:pt>
    <dgm:pt modelId="{C9CCE3E3-9E9D-4CB2-8D98-754A46B8F465}" type="pres">
      <dgm:prSet presAssocID="{D5E44BD5-94BD-4677-B568-2FDCAFB37C61}" presName="textRect" presStyleLbl="revTx" presStyleIdx="4" presStyleCnt="5">
        <dgm:presLayoutVars>
          <dgm:chMax val="1"/>
          <dgm:chPref val="1"/>
        </dgm:presLayoutVars>
      </dgm:prSet>
      <dgm:spPr/>
    </dgm:pt>
  </dgm:ptLst>
  <dgm:cxnLst>
    <dgm:cxn modelId="{21E7F620-FA15-4B8A-9CC8-38805F61585F}" type="presOf" srcId="{FA4A9D81-8A19-4CBA-99D2-1F7E1384C036}" destId="{03F11DF5-6E8D-47B3-AEB0-661E0573E4B2}" srcOrd="0" destOrd="0" presId="urn:microsoft.com/office/officeart/2018/2/layout/IconCircleList"/>
    <dgm:cxn modelId="{6433CB25-BA20-40CE-A8B0-DDFFB6D13358}" type="presOf" srcId="{8AC95569-EAD7-412B-8A37-D0A7552DF2FB}" destId="{DE90D82A-0613-4BD3-8779-28E8CE9FADF5}" srcOrd="0" destOrd="0" presId="urn:microsoft.com/office/officeart/2018/2/layout/IconCircleList"/>
    <dgm:cxn modelId="{AA22F535-F617-4F77-BF19-FC3622EC2C20}" type="presOf" srcId="{D57FAC0F-FD83-46B7-8D02-9324C1E1BC69}" destId="{DB92D1CA-B292-4B9F-9D95-F5B103233F01}" srcOrd="0" destOrd="0" presId="urn:microsoft.com/office/officeart/2018/2/layout/IconCircleList"/>
    <dgm:cxn modelId="{B93D7B40-B732-432A-BB7E-FA13BFAD52CE}" type="presOf" srcId="{30096B10-696B-40E1-A987-1938C2C8B314}" destId="{19DDE91B-AAA6-4502-A244-BF5E8D90099F}" srcOrd="0" destOrd="0" presId="urn:microsoft.com/office/officeart/2018/2/layout/IconCircleList"/>
    <dgm:cxn modelId="{F34EDC64-5714-4C18-9A31-EEDC0E70FAB9}" type="presOf" srcId="{C7AD09B2-85E2-49A4-832F-F645041287F1}" destId="{A6E31C23-4C8E-44E2-9AE8-E6B92797F6E1}" srcOrd="0" destOrd="0" presId="urn:microsoft.com/office/officeart/2018/2/layout/IconCircleList"/>
    <dgm:cxn modelId="{FD78A666-FBC5-4982-A556-C4AE2F54F6B1}" type="presOf" srcId="{D5E44BD5-94BD-4677-B568-2FDCAFB37C61}" destId="{C9CCE3E3-9E9D-4CB2-8D98-754A46B8F465}" srcOrd="0" destOrd="0" presId="urn:microsoft.com/office/officeart/2018/2/layout/IconCircleList"/>
    <dgm:cxn modelId="{5FF39272-90B3-4A94-8F27-98B40B86F4E1}" type="presOf" srcId="{04B08E9E-AA76-456F-A21E-38067EAD2739}" destId="{EA065017-6A49-4BC6-9EAE-F5F88443F103}" srcOrd="0" destOrd="0" presId="urn:microsoft.com/office/officeart/2018/2/layout/IconCircleList"/>
    <dgm:cxn modelId="{90C95E76-5ACC-4B1C-BD76-C479BA0CF51C}" srcId="{04B08E9E-AA76-456F-A21E-38067EAD2739}" destId="{6794316D-DF8A-4215-9DC6-4E6583E75D49}" srcOrd="1" destOrd="0" parTransId="{F1587F86-1680-4CA5-BE2A-BBC96D344630}" sibTransId="{FA4A9D81-8A19-4CBA-99D2-1F7E1384C036}"/>
    <dgm:cxn modelId="{7BC22DA9-2839-40A3-8252-BD2B61C0A371}" srcId="{04B08E9E-AA76-456F-A21E-38067EAD2739}" destId="{D5E44BD5-94BD-4677-B568-2FDCAFB37C61}" srcOrd="4" destOrd="0" parTransId="{21D5DD0A-1EB7-4C68-A3DE-A8852EA65476}" sibTransId="{50CE0CD3-8B64-4EF2-945A-B1A179EDD624}"/>
    <dgm:cxn modelId="{3D4689AA-0EE7-4F4B-906A-F953F7AB46AD}" srcId="{04B08E9E-AA76-456F-A21E-38067EAD2739}" destId="{687823EA-98C7-4422-9F76-AA539ABECE07}" srcOrd="0" destOrd="0" parTransId="{824533D5-1B67-4138-90F2-6FCF4154A389}" sibTransId="{D57FAC0F-FD83-46B7-8D02-9324C1E1BC69}"/>
    <dgm:cxn modelId="{D57AEFC3-85BF-4922-B1E8-4229E019666B}" srcId="{04B08E9E-AA76-456F-A21E-38067EAD2739}" destId="{4DBA92E6-9574-473D-965B-312115C3B3B6}" srcOrd="2" destOrd="0" parTransId="{BDA39FEE-8A6B-4CFE-BA49-F7068E11478F}" sibTransId="{30096B10-696B-40E1-A987-1938C2C8B314}"/>
    <dgm:cxn modelId="{34285DCB-0DC1-4AA1-A996-CC0B1D7744AE}" srcId="{04B08E9E-AA76-456F-A21E-38067EAD2739}" destId="{C7AD09B2-85E2-49A4-832F-F645041287F1}" srcOrd="3" destOrd="0" parTransId="{529A90D9-7062-4ECD-9EEE-435ABC24342E}" sibTransId="{8AC95569-EAD7-412B-8A37-D0A7552DF2FB}"/>
    <dgm:cxn modelId="{E9FAB8E6-06C2-4D63-800A-38A47B90A728}" type="presOf" srcId="{6794316D-DF8A-4215-9DC6-4E6583E75D49}" destId="{2379C49C-6871-41AB-BBA7-0CD3C0C3EA34}" srcOrd="0" destOrd="0" presId="urn:microsoft.com/office/officeart/2018/2/layout/IconCircleList"/>
    <dgm:cxn modelId="{C0BA2FEA-30AC-40F5-A8C9-5E1A859F864A}" type="presOf" srcId="{687823EA-98C7-4422-9F76-AA539ABECE07}" destId="{A260CE38-7B89-4A09-BEE6-480158961BD1}" srcOrd="0" destOrd="0" presId="urn:microsoft.com/office/officeart/2018/2/layout/IconCircleList"/>
    <dgm:cxn modelId="{5A9E43F8-FF81-4059-B5E3-C1276DBEEBA9}" type="presOf" srcId="{4DBA92E6-9574-473D-965B-312115C3B3B6}" destId="{6553D0BC-FE15-4023-8326-422C4492B11B}" srcOrd="0" destOrd="0" presId="urn:microsoft.com/office/officeart/2018/2/layout/IconCircleList"/>
    <dgm:cxn modelId="{5B1A0949-7046-402A-82BF-514BD4AFDDD9}" type="presParOf" srcId="{EA065017-6A49-4BC6-9EAE-F5F88443F103}" destId="{AFDB7C92-4D11-427F-B096-822128B5434C}" srcOrd="0" destOrd="0" presId="urn:microsoft.com/office/officeart/2018/2/layout/IconCircleList"/>
    <dgm:cxn modelId="{B75DF18F-D63E-4FEE-BF70-060AF2E5E1E8}" type="presParOf" srcId="{AFDB7C92-4D11-427F-B096-822128B5434C}" destId="{41DBE5D8-8083-4DC5-9A6E-691A08387C9B}" srcOrd="0" destOrd="0" presId="urn:microsoft.com/office/officeart/2018/2/layout/IconCircleList"/>
    <dgm:cxn modelId="{CE47C32A-A6C2-485A-AFF2-1DB629398170}" type="presParOf" srcId="{41DBE5D8-8083-4DC5-9A6E-691A08387C9B}" destId="{98343757-EDCB-4D7B-BA51-1B8B39630720}" srcOrd="0" destOrd="0" presId="urn:microsoft.com/office/officeart/2018/2/layout/IconCircleList"/>
    <dgm:cxn modelId="{73A54B61-BC5B-4957-952E-D6A716FE49A2}" type="presParOf" srcId="{41DBE5D8-8083-4DC5-9A6E-691A08387C9B}" destId="{225EBB44-38C7-4CD9-BE3D-EAAE0A7956F9}" srcOrd="1" destOrd="0" presId="urn:microsoft.com/office/officeart/2018/2/layout/IconCircleList"/>
    <dgm:cxn modelId="{8BCBBAEC-BAED-4D86-AEE9-1307A5FFD715}" type="presParOf" srcId="{41DBE5D8-8083-4DC5-9A6E-691A08387C9B}" destId="{2CF55F36-377A-4D20-81B7-0A92AC564F8D}" srcOrd="2" destOrd="0" presId="urn:microsoft.com/office/officeart/2018/2/layout/IconCircleList"/>
    <dgm:cxn modelId="{DAB2EE6E-D7FC-44B3-8331-F9AD923CC4F6}" type="presParOf" srcId="{41DBE5D8-8083-4DC5-9A6E-691A08387C9B}" destId="{A260CE38-7B89-4A09-BEE6-480158961BD1}" srcOrd="3" destOrd="0" presId="urn:microsoft.com/office/officeart/2018/2/layout/IconCircleList"/>
    <dgm:cxn modelId="{2DD034C4-FA08-4D1D-A997-D208054AB283}" type="presParOf" srcId="{AFDB7C92-4D11-427F-B096-822128B5434C}" destId="{DB92D1CA-B292-4B9F-9D95-F5B103233F01}" srcOrd="1" destOrd="0" presId="urn:microsoft.com/office/officeart/2018/2/layout/IconCircleList"/>
    <dgm:cxn modelId="{4B3ECBA6-8CD5-466A-9E17-DF4DCBE9232A}" type="presParOf" srcId="{AFDB7C92-4D11-427F-B096-822128B5434C}" destId="{8B849D34-6439-4AED-9076-88CCA975C2D3}" srcOrd="2" destOrd="0" presId="urn:microsoft.com/office/officeart/2018/2/layout/IconCircleList"/>
    <dgm:cxn modelId="{44F2C6DB-67AF-4FA9-98B5-7995FA306B32}" type="presParOf" srcId="{8B849D34-6439-4AED-9076-88CCA975C2D3}" destId="{65E05D87-E1F8-439F-B3C8-F13F3A47D1C7}" srcOrd="0" destOrd="0" presId="urn:microsoft.com/office/officeart/2018/2/layout/IconCircleList"/>
    <dgm:cxn modelId="{67416537-C5B0-4EDE-9B5A-9FE471D43BD2}" type="presParOf" srcId="{8B849D34-6439-4AED-9076-88CCA975C2D3}" destId="{B3BFFCEA-42AB-49B6-BF6C-2ADFDD79C6B0}" srcOrd="1" destOrd="0" presId="urn:microsoft.com/office/officeart/2018/2/layout/IconCircleList"/>
    <dgm:cxn modelId="{E703B400-293C-440F-96CB-19D5AA821513}" type="presParOf" srcId="{8B849D34-6439-4AED-9076-88CCA975C2D3}" destId="{A3D8D0FA-AD85-44BF-8B67-2D7F7455D976}" srcOrd="2" destOrd="0" presId="urn:microsoft.com/office/officeart/2018/2/layout/IconCircleList"/>
    <dgm:cxn modelId="{76DF73FF-5DC7-47BB-A6AA-64900283BCB0}" type="presParOf" srcId="{8B849D34-6439-4AED-9076-88CCA975C2D3}" destId="{2379C49C-6871-41AB-BBA7-0CD3C0C3EA34}" srcOrd="3" destOrd="0" presId="urn:microsoft.com/office/officeart/2018/2/layout/IconCircleList"/>
    <dgm:cxn modelId="{EB30E11D-BADC-4E0A-852D-8C3F7A50B313}" type="presParOf" srcId="{AFDB7C92-4D11-427F-B096-822128B5434C}" destId="{03F11DF5-6E8D-47B3-AEB0-661E0573E4B2}" srcOrd="3" destOrd="0" presId="urn:microsoft.com/office/officeart/2018/2/layout/IconCircleList"/>
    <dgm:cxn modelId="{D08CDBFA-41E9-4615-97A8-86EFE8A19D0B}" type="presParOf" srcId="{AFDB7C92-4D11-427F-B096-822128B5434C}" destId="{D7D3A29B-9235-4879-879E-B10EC0A8F08A}" srcOrd="4" destOrd="0" presId="urn:microsoft.com/office/officeart/2018/2/layout/IconCircleList"/>
    <dgm:cxn modelId="{7D1A7706-8741-402D-878C-914B11C8B7F7}" type="presParOf" srcId="{D7D3A29B-9235-4879-879E-B10EC0A8F08A}" destId="{74129399-797B-401E-A9D0-DA52C1EDA45D}" srcOrd="0" destOrd="0" presId="urn:microsoft.com/office/officeart/2018/2/layout/IconCircleList"/>
    <dgm:cxn modelId="{91E3FF7A-9BAD-4B42-B043-6FDD93CB5C73}" type="presParOf" srcId="{D7D3A29B-9235-4879-879E-B10EC0A8F08A}" destId="{CA54F391-7B2C-489E-9464-9F320250980E}" srcOrd="1" destOrd="0" presId="urn:microsoft.com/office/officeart/2018/2/layout/IconCircleList"/>
    <dgm:cxn modelId="{4EF1480F-7294-49E6-8B44-EE59DEDE7A0C}" type="presParOf" srcId="{D7D3A29B-9235-4879-879E-B10EC0A8F08A}" destId="{D52DA3E2-C706-4D2C-951E-B0C7AB51175B}" srcOrd="2" destOrd="0" presId="urn:microsoft.com/office/officeart/2018/2/layout/IconCircleList"/>
    <dgm:cxn modelId="{AAD525BE-6C42-4C42-807C-B52F41012702}" type="presParOf" srcId="{D7D3A29B-9235-4879-879E-B10EC0A8F08A}" destId="{6553D0BC-FE15-4023-8326-422C4492B11B}" srcOrd="3" destOrd="0" presId="urn:microsoft.com/office/officeart/2018/2/layout/IconCircleList"/>
    <dgm:cxn modelId="{A0A5CDC7-410D-4D27-9BB0-8907EC85AECE}" type="presParOf" srcId="{AFDB7C92-4D11-427F-B096-822128B5434C}" destId="{19DDE91B-AAA6-4502-A244-BF5E8D90099F}" srcOrd="5" destOrd="0" presId="urn:microsoft.com/office/officeart/2018/2/layout/IconCircleList"/>
    <dgm:cxn modelId="{7076CBD4-40E8-40C2-98A5-C812064D3094}" type="presParOf" srcId="{AFDB7C92-4D11-427F-B096-822128B5434C}" destId="{F8E797E6-B4C0-4F82-B60F-D783A822EDBA}" srcOrd="6" destOrd="0" presId="urn:microsoft.com/office/officeart/2018/2/layout/IconCircleList"/>
    <dgm:cxn modelId="{71535FE6-4E04-412F-AB25-E79587DB2990}" type="presParOf" srcId="{F8E797E6-B4C0-4F82-B60F-D783A822EDBA}" destId="{3A64B08B-570B-4B18-853A-2C57C4F87E6A}" srcOrd="0" destOrd="0" presId="urn:microsoft.com/office/officeart/2018/2/layout/IconCircleList"/>
    <dgm:cxn modelId="{7B531763-AE5F-4C03-A005-F2A8E8576120}" type="presParOf" srcId="{F8E797E6-B4C0-4F82-B60F-D783A822EDBA}" destId="{93E8C84D-7CB3-40A2-A341-2D9DF3B49916}" srcOrd="1" destOrd="0" presId="urn:microsoft.com/office/officeart/2018/2/layout/IconCircleList"/>
    <dgm:cxn modelId="{9197F72D-18F7-49F0-8F6A-064006F0C739}" type="presParOf" srcId="{F8E797E6-B4C0-4F82-B60F-D783A822EDBA}" destId="{C5EB0266-F947-4B31-A42B-18922347849B}" srcOrd="2" destOrd="0" presId="urn:microsoft.com/office/officeart/2018/2/layout/IconCircleList"/>
    <dgm:cxn modelId="{046840AD-09F0-499C-BC09-BEF711ABC759}" type="presParOf" srcId="{F8E797E6-B4C0-4F82-B60F-D783A822EDBA}" destId="{A6E31C23-4C8E-44E2-9AE8-E6B92797F6E1}" srcOrd="3" destOrd="0" presId="urn:microsoft.com/office/officeart/2018/2/layout/IconCircleList"/>
    <dgm:cxn modelId="{F4318BA0-C87B-457E-83B4-FD12BA53234E}" type="presParOf" srcId="{AFDB7C92-4D11-427F-B096-822128B5434C}" destId="{DE90D82A-0613-4BD3-8779-28E8CE9FADF5}" srcOrd="7" destOrd="0" presId="urn:microsoft.com/office/officeart/2018/2/layout/IconCircleList"/>
    <dgm:cxn modelId="{F82221E2-B32B-47E8-8AAC-A8745F9F3FC4}" type="presParOf" srcId="{AFDB7C92-4D11-427F-B096-822128B5434C}" destId="{ADB7B6EE-4091-49BC-84E1-B2027593D5DE}" srcOrd="8" destOrd="0" presId="urn:microsoft.com/office/officeart/2018/2/layout/IconCircleList"/>
    <dgm:cxn modelId="{B50F8E5C-A5C7-45CB-8D9D-CD3DC4C3D9E2}" type="presParOf" srcId="{ADB7B6EE-4091-49BC-84E1-B2027593D5DE}" destId="{A5554A3F-D054-4F0D-A4B2-EDD637F185EC}" srcOrd="0" destOrd="0" presId="urn:microsoft.com/office/officeart/2018/2/layout/IconCircleList"/>
    <dgm:cxn modelId="{F349B4F3-7CB9-4CF9-82A1-98945446CCA3}" type="presParOf" srcId="{ADB7B6EE-4091-49BC-84E1-B2027593D5DE}" destId="{61F45A92-D15F-4C64-8036-24A8AB4BB47D}" srcOrd="1" destOrd="0" presId="urn:microsoft.com/office/officeart/2018/2/layout/IconCircleList"/>
    <dgm:cxn modelId="{A11208D4-4D8B-47AF-898B-FD14BF97B3F3}" type="presParOf" srcId="{ADB7B6EE-4091-49BC-84E1-B2027593D5DE}" destId="{E680F616-C1B4-48EE-9FFC-3EFA6B91CC8A}" srcOrd="2" destOrd="0" presId="urn:microsoft.com/office/officeart/2018/2/layout/IconCircleList"/>
    <dgm:cxn modelId="{640A7578-2B52-4DC7-8F48-4458CB17581F}" type="presParOf" srcId="{ADB7B6EE-4091-49BC-84E1-B2027593D5DE}" destId="{C9CCE3E3-9E9D-4CB2-8D98-754A46B8F46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8B7C3-2872-4CEF-8CE6-F936A4B5E240}">
      <dsp:nvSpPr>
        <dsp:cNvPr id="0" name=""/>
        <dsp:cNvSpPr/>
      </dsp:nvSpPr>
      <dsp:spPr>
        <a:xfrm>
          <a:off x="0" y="6353"/>
          <a:ext cx="6263640" cy="1034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Studies: Comparative government law (Constitutions, human rights)</a:t>
          </a:r>
        </a:p>
      </dsp:txBody>
      <dsp:txXfrm>
        <a:off x="50489" y="56842"/>
        <a:ext cx="6162662" cy="933302"/>
      </dsp:txXfrm>
    </dsp:sp>
    <dsp:sp modelId="{FF26E92C-BDB8-468B-A029-F57D206B3CF4}">
      <dsp:nvSpPr>
        <dsp:cNvPr id="0" name=""/>
        <dsp:cNvSpPr/>
      </dsp:nvSpPr>
      <dsp:spPr>
        <a:xfrm>
          <a:off x="0" y="1115513"/>
          <a:ext cx="6263640" cy="10342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Work: Consultant</a:t>
          </a:r>
        </a:p>
      </dsp:txBody>
      <dsp:txXfrm>
        <a:off x="50489" y="1166002"/>
        <a:ext cx="6162662" cy="933302"/>
      </dsp:txXfrm>
    </dsp:sp>
    <dsp:sp modelId="{B7B07331-C01A-4092-A098-01C55FE70C30}">
      <dsp:nvSpPr>
        <dsp:cNvPr id="0" name=""/>
        <dsp:cNvSpPr/>
      </dsp:nvSpPr>
      <dsp:spPr>
        <a:xfrm>
          <a:off x="0" y="2149794"/>
          <a:ext cx="6263640"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Data protection law</a:t>
          </a:r>
        </a:p>
        <a:p>
          <a:pPr marL="228600" lvl="1" indent="-228600" algn="l" defTabSz="889000">
            <a:lnSpc>
              <a:spcPct val="90000"/>
            </a:lnSpc>
            <a:spcBef>
              <a:spcPct val="0"/>
            </a:spcBef>
            <a:spcAft>
              <a:spcPct val="20000"/>
            </a:spcAft>
            <a:buChar char="•"/>
          </a:pPr>
          <a:r>
            <a:rPr lang="en-US" sz="2000" kern="1200"/>
            <a:t>IT-support for small business and consumers</a:t>
          </a:r>
        </a:p>
        <a:p>
          <a:pPr marL="228600" lvl="1" indent="-228600" algn="l" defTabSz="889000">
            <a:lnSpc>
              <a:spcPct val="90000"/>
            </a:lnSpc>
            <a:spcBef>
              <a:spcPct val="0"/>
            </a:spcBef>
            <a:spcAft>
              <a:spcPct val="20000"/>
            </a:spcAft>
            <a:buChar char="•"/>
          </a:pPr>
          <a:r>
            <a:rPr lang="en-US" sz="2000" kern="1200"/>
            <a:t>Political lobbying for a non-profit (25 %)</a:t>
          </a:r>
        </a:p>
      </dsp:txBody>
      <dsp:txXfrm>
        <a:off x="0" y="2149794"/>
        <a:ext cx="6263640" cy="1049490"/>
      </dsp:txXfrm>
    </dsp:sp>
    <dsp:sp modelId="{4C3E7F11-B8EE-48CA-B840-8F5CA00F8B89}">
      <dsp:nvSpPr>
        <dsp:cNvPr id="0" name=""/>
        <dsp:cNvSpPr/>
      </dsp:nvSpPr>
      <dsp:spPr>
        <a:xfrm>
          <a:off x="0" y="3199284"/>
          <a:ext cx="6263640" cy="10342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Voluntary work</a:t>
          </a:r>
        </a:p>
      </dsp:txBody>
      <dsp:txXfrm>
        <a:off x="50489" y="3249773"/>
        <a:ext cx="6162662" cy="933302"/>
      </dsp:txXfrm>
    </dsp:sp>
    <dsp:sp modelId="{61F459B4-FC6F-4AC0-B454-490776A42578}">
      <dsp:nvSpPr>
        <dsp:cNvPr id="0" name=""/>
        <dsp:cNvSpPr/>
      </dsp:nvSpPr>
      <dsp:spPr>
        <a:xfrm>
          <a:off x="0" y="4233564"/>
          <a:ext cx="6263640" cy="126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Board member in the International Federation of Hard of Hearing Young People (IFHOHYP)</a:t>
          </a:r>
        </a:p>
        <a:p>
          <a:pPr marL="228600" lvl="1" indent="-228600" algn="l" defTabSz="889000">
            <a:lnSpc>
              <a:spcPct val="90000"/>
            </a:lnSpc>
            <a:spcBef>
              <a:spcPct val="0"/>
            </a:spcBef>
            <a:spcAft>
              <a:spcPct val="20000"/>
            </a:spcAft>
            <a:buChar char="•"/>
          </a:pPr>
          <a:r>
            <a:rPr lang="en-US" sz="2000" kern="1200"/>
            <a:t>“Country reporter” summarizing court cases for the digital rights org “noyb”</a:t>
          </a:r>
        </a:p>
      </dsp:txBody>
      <dsp:txXfrm>
        <a:off x="0" y="4233564"/>
        <a:ext cx="6263640" cy="1264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C5852-2019-4567-86AD-0EC4B2B25C14}">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B96518-4EC6-49A8-969D-F4D93F034655}">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Can you take pictures from the internet?</a:t>
          </a:r>
        </a:p>
      </dsp:txBody>
      <dsp:txXfrm>
        <a:off x="0" y="0"/>
        <a:ext cx="6900512" cy="1384035"/>
      </dsp:txXfrm>
    </dsp:sp>
    <dsp:sp modelId="{44C6109D-7096-411C-BAEA-006B7AA65542}">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80993F-9C5D-472C-A1D2-C9EE1F94AC4D}">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Copyright</a:t>
          </a:r>
        </a:p>
      </dsp:txBody>
      <dsp:txXfrm>
        <a:off x="0" y="1384035"/>
        <a:ext cx="6900512" cy="1384035"/>
      </dsp:txXfrm>
    </dsp:sp>
    <dsp:sp modelId="{471396AC-8DBD-4F2B-BB34-BA44E58BF9B8}">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D7C253-A9E5-494B-B002-9917A5720075}">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Personal Data</a:t>
          </a:r>
        </a:p>
      </dsp:txBody>
      <dsp:txXfrm>
        <a:off x="0" y="2768070"/>
        <a:ext cx="6900512" cy="1384035"/>
      </dsp:txXfrm>
    </dsp:sp>
    <dsp:sp modelId="{0EE6B8CE-9013-4D86-9B3C-BE3ACB530FDB}">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76825E-A77E-40A0-805D-FA8C8CEDA821}">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How to portray models</a:t>
          </a:r>
        </a:p>
      </dsp:txBody>
      <dsp:txXfrm>
        <a:off x="0" y="4152105"/>
        <a:ext cx="6900512" cy="13840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BF489-B42D-4B02-AD1B-4E04F8DABC5A}">
      <dsp:nvSpPr>
        <dsp:cNvPr id="0" name=""/>
        <dsp:cNvSpPr/>
      </dsp:nvSpPr>
      <dsp:spPr>
        <a:xfrm>
          <a:off x="0" y="7602"/>
          <a:ext cx="6263640" cy="112729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a:t>Free</a:t>
          </a:r>
        </a:p>
      </dsp:txBody>
      <dsp:txXfrm>
        <a:off x="55030" y="62632"/>
        <a:ext cx="6153580" cy="1017235"/>
      </dsp:txXfrm>
    </dsp:sp>
    <dsp:sp modelId="{D3A59BB3-6560-4C39-873A-EE066D42EB9F}">
      <dsp:nvSpPr>
        <dsp:cNvPr id="0" name=""/>
        <dsp:cNvSpPr/>
      </dsp:nvSpPr>
      <dsp:spPr>
        <a:xfrm>
          <a:off x="0" y="1134897"/>
          <a:ext cx="6263640" cy="1289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59690" rIns="334264" bIns="59690" numCol="1" spcCol="1270" anchor="t" anchorCtr="0">
          <a:noAutofit/>
        </a:bodyPr>
        <a:lstStyle/>
        <a:p>
          <a:pPr marL="285750" lvl="1" indent="-285750" algn="l" defTabSz="1644650">
            <a:lnSpc>
              <a:spcPct val="90000"/>
            </a:lnSpc>
            <a:spcBef>
              <a:spcPct val="0"/>
            </a:spcBef>
            <a:spcAft>
              <a:spcPct val="20000"/>
            </a:spcAft>
            <a:buChar char="•"/>
          </a:pPr>
          <a:r>
            <a:rPr lang="en-US" sz="3700" kern="1200"/>
            <a:t>Pixabay</a:t>
          </a:r>
        </a:p>
        <a:p>
          <a:pPr marL="285750" lvl="1" indent="-285750" algn="l" defTabSz="1644650">
            <a:lnSpc>
              <a:spcPct val="90000"/>
            </a:lnSpc>
            <a:spcBef>
              <a:spcPct val="0"/>
            </a:spcBef>
            <a:spcAft>
              <a:spcPct val="20000"/>
            </a:spcAft>
            <a:buChar char="•"/>
          </a:pPr>
          <a:r>
            <a:rPr lang="en-US" sz="3700" kern="1200"/>
            <a:t>Unsplash</a:t>
          </a:r>
        </a:p>
      </dsp:txBody>
      <dsp:txXfrm>
        <a:off x="0" y="1134897"/>
        <a:ext cx="6263640" cy="1289092"/>
      </dsp:txXfrm>
    </dsp:sp>
    <dsp:sp modelId="{3B9CF228-7411-4494-AC74-1F0D0855B131}">
      <dsp:nvSpPr>
        <dsp:cNvPr id="0" name=""/>
        <dsp:cNvSpPr/>
      </dsp:nvSpPr>
      <dsp:spPr>
        <a:xfrm>
          <a:off x="0" y="2423990"/>
          <a:ext cx="6263640" cy="112729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a:t>Paid</a:t>
          </a:r>
        </a:p>
      </dsp:txBody>
      <dsp:txXfrm>
        <a:off x="55030" y="2479020"/>
        <a:ext cx="6153580" cy="1017235"/>
      </dsp:txXfrm>
    </dsp:sp>
    <dsp:sp modelId="{B7F6CD7F-8E90-4360-B759-ABBE90992C4A}">
      <dsp:nvSpPr>
        <dsp:cNvPr id="0" name=""/>
        <dsp:cNvSpPr/>
      </dsp:nvSpPr>
      <dsp:spPr>
        <a:xfrm>
          <a:off x="0" y="3551285"/>
          <a:ext cx="6263640" cy="194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59690" rIns="334264" bIns="59690" numCol="1" spcCol="1270" anchor="t" anchorCtr="0">
          <a:noAutofit/>
        </a:bodyPr>
        <a:lstStyle/>
        <a:p>
          <a:pPr marL="285750" lvl="1" indent="-285750" algn="l" defTabSz="1644650">
            <a:lnSpc>
              <a:spcPct val="90000"/>
            </a:lnSpc>
            <a:spcBef>
              <a:spcPct val="0"/>
            </a:spcBef>
            <a:spcAft>
              <a:spcPct val="20000"/>
            </a:spcAft>
            <a:buChar char="•"/>
          </a:pPr>
          <a:r>
            <a:rPr lang="en-US" sz="3700" kern="1200"/>
            <a:t>Storyblocks</a:t>
          </a:r>
        </a:p>
        <a:p>
          <a:pPr marL="285750" lvl="1" indent="-285750" algn="l" defTabSz="1644650">
            <a:lnSpc>
              <a:spcPct val="90000"/>
            </a:lnSpc>
            <a:spcBef>
              <a:spcPct val="0"/>
            </a:spcBef>
            <a:spcAft>
              <a:spcPct val="20000"/>
            </a:spcAft>
            <a:buChar char="•"/>
          </a:pPr>
          <a:r>
            <a:rPr lang="en-US" sz="3700" kern="1200"/>
            <a:t>Shutterstock</a:t>
          </a:r>
        </a:p>
        <a:p>
          <a:pPr marL="285750" lvl="1" indent="-285750" algn="l" defTabSz="1644650">
            <a:lnSpc>
              <a:spcPct val="90000"/>
            </a:lnSpc>
            <a:spcBef>
              <a:spcPct val="0"/>
            </a:spcBef>
            <a:spcAft>
              <a:spcPct val="20000"/>
            </a:spcAft>
            <a:buChar char="•"/>
          </a:pPr>
          <a:r>
            <a:rPr lang="en-US" sz="3700" kern="1200"/>
            <a:t>Envato Elements</a:t>
          </a:r>
        </a:p>
      </dsp:txBody>
      <dsp:txXfrm>
        <a:off x="0" y="3551285"/>
        <a:ext cx="6263640" cy="1945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032F1-003A-4202-9211-26D0FF467FD6}">
      <dsp:nvSpPr>
        <dsp:cNvPr id="0" name=""/>
        <dsp:cNvSpPr/>
      </dsp:nvSpPr>
      <dsp:spPr>
        <a:xfrm>
          <a:off x="0" y="552803"/>
          <a:ext cx="6842935" cy="21561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1088" tIns="770636" rIns="531088" bIns="263144" numCol="1" spcCol="1270" anchor="t" anchorCtr="0">
          <a:noAutofit/>
        </a:bodyPr>
        <a:lstStyle/>
        <a:p>
          <a:pPr marL="285750" lvl="1" indent="-285750" algn="l" defTabSz="1644650">
            <a:lnSpc>
              <a:spcPct val="90000"/>
            </a:lnSpc>
            <a:spcBef>
              <a:spcPct val="0"/>
            </a:spcBef>
            <a:spcAft>
              <a:spcPct val="15000"/>
            </a:spcAft>
            <a:buChar char="•"/>
          </a:pPr>
          <a:r>
            <a:rPr lang="en-US" sz="3700" kern="1200"/>
            <a:t>Editorial use</a:t>
          </a:r>
        </a:p>
        <a:p>
          <a:pPr marL="285750" lvl="1" indent="-285750" algn="l" defTabSz="1644650">
            <a:lnSpc>
              <a:spcPct val="90000"/>
            </a:lnSpc>
            <a:spcBef>
              <a:spcPct val="0"/>
            </a:spcBef>
            <a:spcAft>
              <a:spcPct val="15000"/>
            </a:spcAft>
            <a:buChar char="•"/>
          </a:pPr>
          <a:r>
            <a:rPr lang="en-US" sz="3700" kern="1200"/>
            <a:t>Commercial use</a:t>
          </a:r>
        </a:p>
      </dsp:txBody>
      <dsp:txXfrm>
        <a:off x="0" y="552803"/>
        <a:ext cx="6842935" cy="2156175"/>
      </dsp:txXfrm>
    </dsp:sp>
    <dsp:sp modelId="{27330713-F0C9-4B82-8DCF-F8A70A7700F1}">
      <dsp:nvSpPr>
        <dsp:cNvPr id="0" name=""/>
        <dsp:cNvSpPr/>
      </dsp:nvSpPr>
      <dsp:spPr>
        <a:xfrm>
          <a:off x="342146" y="6683"/>
          <a:ext cx="4790054" cy="10922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1053" tIns="0" rIns="181053" bIns="0" numCol="1" spcCol="1270" anchor="ctr" anchorCtr="0">
          <a:noAutofit/>
        </a:bodyPr>
        <a:lstStyle/>
        <a:p>
          <a:pPr marL="0" lvl="0" indent="0" algn="l" defTabSz="1644650">
            <a:lnSpc>
              <a:spcPct val="90000"/>
            </a:lnSpc>
            <a:spcBef>
              <a:spcPct val="0"/>
            </a:spcBef>
            <a:spcAft>
              <a:spcPct val="35000"/>
            </a:spcAft>
            <a:buNone/>
          </a:pPr>
          <a:r>
            <a:rPr lang="en-US" sz="3700" kern="1200"/>
            <a:t>In Stock libraries</a:t>
          </a:r>
        </a:p>
      </dsp:txBody>
      <dsp:txXfrm>
        <a:off x="395465" y="60002"/>
        <a:ext cx="4683416" cy="985602"/>
      </dsp:txXfrm>
    </dsp:sp>
    <dsp:sp modelId="{DCF8BE7A-039D-403F-9D8B-EEFC28BD6AC6}">
      <dsp:nvSpPr>
        <dsp:cNvPr id="0" name=""/>
        <dsp:cNvSpPr/>
      </dsp:nvSpPr>
      <dsp:spPr>
        <a:xfrm>
          <a:off x="0" y="3454898"/>
          <a:ext cx="6842935" cy="932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D34198-35F3-4CE0-BD67-8613BC0A03A4}">
      <dsp:nvSpPr>
        <dsp:cNvPr id="0" name=""/>
        <dsp:cNvSpPr/>
      </dsp:nvSpPr>
      <dsp:spPr>
        <a:xfrm>
          <a:off x="342146" y="2908778"/>
          <a:ext cx="4790054" cy="1092240"/>
        </a:xfrm>
        <a:prstGeom prst="roundRect">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1053" tIns="0" rIns="181053" bIns="0" numCol="1" spcCol="1270" anchor="ctr" anchorCtr="0">
          <a:noAutofit/>
        </a:bodyPr>
        <a:lstStyle/>
        <a:p>
          <a:pPr marL="0" lvl="0" indent="0" algn="l" defTabSz="1644650">
            <a:lnSpc>
              <a:spcPct val="90000"/>
            </a:lnSpc>
            <a:spcBef>
              <a:spcPct val="0"/>
            </a:spcBef>
            <a:spcAft>
              <a:spcPct val="35000"/>
            </a:spcAft>
            <a:buNone/>
          </a:pPr>
          <a:r>
            <a:rPr lang="en-US" sz="3700" kern="1200"/>
            <a:t>Creative common</a:t>
          </a:r>
        </a:p>
      </dsp:txBody>
      <dsp:txXfrm>
        <a:off x="395465" y="2962097"/>
        <a:ext cx="4683416" cy="9856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13A97-AD80-4682-A73F-E203746C3C87}">
      <dsp:nvSpPr>
        <dsp:cNvPr id="0" name=""/>
        <dsp:cNvSpPr/>
      </dsp:nvSpPr>
      <dsp:spPr>
        <a:xfrm>
          <a:off x="0" y="606151"/>
          <a:ext cx="6842935" cy="57563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Ask the persons in the video / photo for permission. </a:t>
          </a:r>
        </a:p>
      </dsp:txBody>
      <dsp:txXfrm>
        <a:off x="28100" y="634251"/>
        <a:ext cx="6786735" cy="519439"/>
      </dsp:txXfrm>
    </dsp:sp>
    <dsp:sp modelId="{070A142F-440E-4A5A-A67F-165C9C53610C}">
      <dsp:nvSpPr>
        <dsp:cNvPr id="0" name=""/>
        <dsp:cNvSpPr/>
      </dsp:nvSpPr>
      <dsp:spPr>
        <a:xfrm>
          <a:off x="0" y="1250911"/>
          <a:ext cx="6842935" cy="575639"/>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Exception: Crowds where they are not in focus</a:t>
          </a:r>
        </a:p>
      </dsp:txBody>
      <dsp:txXfrm>
        <a:off x="28100" y="1279011"/>
        <a:ext cx="6786735" cy="519439"/>
      </dsp:txXfrm>
    </dsp:sp>
    <dsp:sp modelId="{BDE76D2F-4EF5-4EC2-A137-825BA5B09CAB}">
      <dsp:nvSpPr>
        <dsp:cNvPr id="0" name=""/>
        <dsp:cNvSpPr/>
      </dsp:nvSpPr>
      <dsp:spPr>
        <a:xfrm>
          <a:off x="0" y="1895671"/>
          <a:ext cx="6842935" cy="575639"/>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Models</a:t>
          </a:r>
        </a:p>
      </dsp:txBody>
      <dsp:txXfrm>
        <a:off x="28100" y="1923771"/>
        <a:ext cx="6786735" cy="519439"/>
      </dsp:txXfrm>
    </dsp:sp>
    <dsp:sp modelId="{96975C18-6239-48BC-8BE7-28E74FDB955C}">
      <dsp:nvSpPr>
        <dsp:cNvPr id="0" name=""/>
        <dsp:cNvSpPr/>
      </dsp:nvSpPr>
      <dsp:spPr>
        <a:xfrm>
          <a:off x="0" y="2471310"/>
          <a:ext cx="6842935" cy="1316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26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Don’t portray them as hard of hearing</a:t>
          </a:r>
        </a:p>
        <a:p>
          <a:pPr marL="171450" lvl="1" indent="-171450" algn="l" defTabSz="844550">
            <a:lnSpc>
              <a:spcPct val="90000"/>
            </a:lnSpc>
            <a:spcBef>
              <a:spcPct val="0"/>
            </a:spcBef>
            <a:spcAft>
              <a:spcPct val="20000"/>
            </a:spcAft>
            <a:buChar char="•"/>
          </a:pPr>
          <a:r>
            <a:rPr lang="en-US" sz="1900" kern="1200"/>
            <a:t>Do use a picture of a group of young people in your video</a:t>
          </a:r>
        </a:p>
        <a:p>
          <a:pPr marL="171450" lvl="1" indent="-171450" algn="l" defTabSz="844550">
            <a:lnSpc>
              <a:spcPct val="90000"/>
            </a:lnSpc>
            <a:spcBef>
              <a:spcPct val="0"/>
            </a:spcBef>
            <a:spcAft>
              <a:spcPct val="20000"/>
            </a:spcAft>
            <a:buChar char="•"/>
          </a:pPr>
          <a:r>
            <a:rPr lang="en-US" sz="1900" kern="1200"/>
            <a:t>Don’t present them in an offensive way</a:t>
          </a:r>
        </a:p>
        <a:p>
          <a:pPr marL="342900" lvl="2" indent="-171450" algn="l" defTabSz="844550">
            <a:lnSpc>
              <a:spcPct val="90000"/>
            </a:lnSpc>
            <a:spcBef>
              <a:spcPct val="0"/>
            </a:spcBef>
            <a:spcAft>
              <a:spcPct val="20000"/>
            </a:spcAft>
            <a:buChar char="•"/>
          </a:pPr>
          <a:r>
            <a:rPr lang="en-US" sz="1900" kern="1200"/>
            <a:t>To promote alcohol, sex toys etc. </a:t>
          </a:r>
        </a:p>
      </dsp:txBody>
      <dsp:txXfrm>
        <a:off x="0" y="2471310"/>
        <a:ext cx="6842935" cy="13165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5D257-19CE-44B1-B64A-5EF22C837D94}">
      <dsp:nvSpPr>
        <dsp:cNvPr id="0" name=""/>
        <dsp:cNvSpPr/>
      </dsp:nvSpPr>
      <dsp:spPr>
        <a:xfrm>
          <a:off x="478800" y="894438"/>
          <a:ext cx="1098000" cy="1098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FF9108-1B64-4570-95C6-C67FA15AAE3A}">
      <dsp:nvSpPr>
        <dsp:cNvPr id="0" name=""/>
        <dsp:cNvSpPr/>
      </dsp:nvSpPr>
      <dsp:spPr>
        <a:xfrm>
          <a:off x="712800" y="1128438"/>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25FA57-12D9-40D8-B441-13205E74EFBE}">
      <dsp:nvSpPr>
        <dsp:cNvPr id="0" name=""/>
        <dsp:cNvSpPr/>
      </dsp:nvSpPr>
      <dsp:spPr>
        <a:xfrm>
          <a:off x="127800" y="233443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b="0" i="0" kern="1200" baseline="0"/>
            <a:t>Concept idea</a:t>
          </a:r>
          <a:endParaRPr lang="en-US" sz="2400" kern="1200"/>
        </a:p>
      </dsp:txBody>
      <dsp:txXfrm>
        <a:off x="127800" y="2334438"/>
        <a:ext cx="1800000" cy="720000"/>
      </dsp:txXfrm>
    </dsp:sp>
    <dsp:sp modelId="{5BCFB855-66B4-4EE7-9646-CD5B749FE5DC}">
      <dsp:nvSpPr>
        <dsp:cNvPr id="0" name=""/>
        <dsp:cNvSpPr/>
      </dsp:nvSpPr>
      <dsp:spPr>
        <a:xfrm>
          <a:off x="2593800" y="894438"/>
          <a:ext cx="1098000" cy="1098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38E5DC-9B72-4CFE-BA01-2FD83746858C}">
      <dsp:nvSpPr>
        <dsp:cNvPr id="0" name=""/>
        <dsp:cNvSpPr/>
      </dsp:nvSpPr>
      <dsp:spPr>
        <a:xfrm>
          <a:off x="2827800" y="1128438"/>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9CAEEE-C48F-4FF0-9363-A030E89F066E}">
      <dsp:nvSpPr>
        <dsp:cNvPr id="0" name=""/>
        <dsp:cNvSpPr/>
      </dsp:nvSpPr>
      <dsp:spPr>
        <a:xfrm>
          <a:off x="2242800" y="233443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b="0" i="0" kern="1200" baseline="0"/>
            <a:t>Script</a:t>
          </a:r>
          <a:endParaRPr lang="en-US" sz="2400" kern="1200"/>
        </a:p>
      </dsp:txBody>
      <dsp:txXfrm>
        <a:off x="2242800" y="2334438"/>
        <a:ext cx="1800000" cy="720000"/>
      </dsp:txXfrm>
    </dsp:sp>
    <dsp:sp modelId="{48F87C13-4331-4775-9859-73343AA6A01C}">
      <dsp:nvSpPr>
        <dsp:cNvPr id="0" name=""/>
        <dsp:cNvSpPr/>
      </dsp:nvSpPr>
      <dsp:spPr>
        <a:xfrm>
          <a:off x="4708800" y="894438"/>
          <a:ext cx="1098000" cy="109800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DF85B7-A122-4A67-B101-FA0FDE36F338}">
      <dsp:nvSpPr>
        <dsp:cNvPr id="0" name=""/>
        <dsp:cNvSpPr/>
      </dsp:nvSpPr>
      <dsp:spPr>
        <a:xfrm>
          <a:off x="4942800" y="1128438"/>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F938E1-85B8-477F-AE6A-18081208904E}">
      <dsp:nvSpPr>
        <dsp:cNvPr id="0" name=""/>
        <dsp:cNvSpPr/>
      </dsp:nvSpPr>
      <dsp:spPr>
        <a:xfrm>
          <a:off x="4357800" y="233443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b="0" i="0" kern="1200" baseline="0"/>
            <a:t>Storyboard</a:t>
          </a:r>
          <a:endParaRPr lang="en-US" sz="2400" kern="1200"/>
        </a:p>
      </dsp:txBody>
      <dsp:txXfrm>
        <a:off x="4357800" y="2334438"/>
        <a:ext cx="1800000" cy="720000"/>
      </dsp:txXfrm>
    </dsp:sp>
    <dsp:sp modelId="{AE28D7CF-C88C-401D-BB85-C65E69696288}">
      <dsp:nvSpPr>
        <dsp:cNvPr id="0" name=""/>
        <dsp:cNvSpPr/>
      </dsp:nvSpPr>
      <dsp:spPr>
        <a:xfrm>
          <a:off x="6823800" y="894438"/>
          <a:ext cx="1098000" cy="109800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1AC048-AE56-4239-BCB5-7F3F6CF2B51F}">
      <dsp:nvSpPr>
        <dsp:cNvPr id="0" name=""/>
        <dsp:cNvSpPr/>
      </dsp:nvSpPr>
      <dsp:spPr>
        <a:xfrm>
          <a:off x="7057800" y="1128438"/>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F844A7-A5CB-496B-887A-3CB967BDE103}">
      <dsp:nvSpPr>
        <dsp:cNvPr id="0" name=""/>
        <dsp:cNvSpPr/>
      </dsp:nvSpPr>
      <dsp:spPr>
        <a:xfrm>
          <a:off x="6472800" y="233443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b="0" i="0" kern="1200" baseline="0"/>
            <a:t>Voice over / music</a:t>
          </a:r>
          <a:endParaRPr lang="en-US" sz="2400" kern="1200"/>
        </a:p>
      </dsp:txBody>
      <dsp:txXfrm>
        <a:off x="6472800" y="2334438"/>
        <a:ext cx="1800000" cy="720000"/>
      </dsp:txXfrm>
    </dsp:sp>
    <dsp:sp modelId="{C00A81DA-8254-4BB3-941C-67EF73DA0320}">
      <dsp:nvSpPr>
        <dsp:cNvPr id="0" name=""/>
        <dsp:cNvSpPr/>
      </dsp:nvSpPr>
      <dsp:spPr>
        <a:xfrm>
          <a:off x="8938800" y="894438"/>
          <a:ext cx="1098000" cy="1098000"/>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F46EBB-7E5D-4DB2-933E-9A9C399CA680}">
      <dsp:nvSpPr>
        <dsp:cNvPr id="0" name=""/>
        <dsp:cNvSpPr/>
      </dsp:nvSpPr>
      <dsp:spPr>
        <a:xfrm>
          <a:off x="9172800" y="1128438"/>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6F2DFB-8CCE-42DE-84AC-58DECDD4C93B}">
      <dsp:nvSpPr>
        <dsp:cNvPr id="0" name=""/>
        <dsp:cNvSpPr/>
      </dsp:nvSpPr>
      <dsp:spPr>
        <a:xfrm>
          <a:off x="8587800" y="233443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b="0" i="0" kern="1200" baseline="0"/>
            <a:t>Video </a:t>
          </a:r>
          <a:endParaRPr lang="en-US" sz="2400" kern="1200"/>
        </a:p>
      </dsp:txBody>
      <dsp:txXfrm>
        <a:off x="8587800" y="2334438"/>
        <a:ext cx="1800000"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1AE77-0B30-4742-A9A3-B030DA9821B6}">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98E690-50C0-414F-B629-2B1922F57676}">
      <dsp:nvSpPr>
        <dsp:cNvPr id="0" name=""/>
        <dsp:cNvSpPr/>
      </dsp:nvSpPr>
      <dsp:spPr>
        <a:xfrm>
          <a:off x="0" y="675"/>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baseline="0" dirty="0"/>
            <a:t>Over 1 million free stock assets</a:t>
          </a:r>
          <a:br>
            <a:rPr lang="en-US" sz="2200" b="0" i="0" kern="1200" baseline="0" dirty="0"/>
          </a:br>
          <a:r>
            <a:rPr lang="en-US" sz="2200" b="0" i="0" kern="1200" baseline="0" dirty="0"/>
            <a:t>50 downloads or exports per month</a:t>
          </a:r>
          <a:endParaRPr lang="en-US" sz="2200" kern="1200" dirty="0"/>
        </a:p>
      </dsp:txBody>
      <dsp:txXfrm>
        <a:off x="0" y="675"/>
        <a:ext cx="6900512" cy="790684"/>
      </dsp:txXfrm>
    </dsp:sp>
    <dsp:sp modelId="{CBBA569A-1260-47FB-8A2F-AE202A4FC5E5}">
      <dsp:nvSpPr>
        <dsp:cNvPr id="0" name=""/>
        <dsp:cNvSpPr/>
      </dsp:nvSpPr>
      <dsp:spPr>
        <a:xfrm>
          <a:off x="0" y="791359"/>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10CFE5-66ED-411B-B1FC-89D1055CDAEB}">
      <dsp:nvSpPr>
        <dsp:cNvPr id="0" name=""/>
        <dsp:cNvSpPr/>
      </dsp:nvSpPr>
      <dsp:spPr>
        <a:xfrm>
          <a:off x="0" y="791359"/>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baseline="0"/>
            <a:t>Text-to-Speech</a:t>
          </a:r>
          <a:endParaRPr lang="en-US" sz="2200" kern="1200"/>
        </a:p>
      </dsp:txBody>
      <dsp:txXfrm>
        <a:off x="0" y="791359"/>
        <a:ext cx="6900512" cy="790684"/>
      </dsp:txXfrm>
    </dsp:sp>
    <dsp:sp modelId="{B466D977-24F3-482A-A43C-E7D66B55C03E}">
      <dsp:nvSpPr>
        <dsp:cNvPr id="0" name=""/>
        <dsp:cNvSpPr/>
      </dsp:nvSpPr>
      <dsp:spPr>
        <a:xfrm>
          <a:off x="0" y="1582044"/>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853BCA-3132-4874-AF1C-9D36D28DCF8C}">
      <dsp:nvSpPr>
        <dsp:cNvPr id="0" name=""/>
        <dsp:cNvSpPr/>
      </dsp:nvSpPr>
      <dsp:spPr>
        <a:xfrm>
          <a:off x="0" y="1582044"/>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baseline="0"/>
            <a:t>Screen and webcam recording</a:t>
          </a:r>
          <a:endParaRPr lang="en-US" sz="2200" kern="1200"/>
        </a:p>
      </dsp:txBody>
      <dsp:txXfrm>
        <a:off x="0" y="1582044"/>
        <a:ext cx="6900512" cy="790684"/>
      </dsp:txXfrm>
    </dsp:sp>
    <dsp:sp modelId="{A36F5606-9BB1-4FEA-8343-67728E3CAB78}">
      <dsp:nvSpPr>
        <dsp:cNvPr id="0" name=""/>
        <dsp:cNvSpPr/>
      </dsp:nvSpPr>
      <dsp:spPr>
        <a:xfrm>
          <a:off x="0" y="2372728"/>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2D4FC0-2F03-4A8C-8FB3-158384F6CB3E}">
      <dsp:nvSpPr>
        <dsp:cNvPr id="0" name=""/>
        <dsp:cNvSpPr/>
      </dsp:nvSpPr>
      <dsp:spPr>
        <a:xfrm>
          <a:off x="0" y="2372728"/>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baseline="0"/>
            <a:t>Subtitles / Closed captions</a:t>
          </a:r>
          <a:endParaRPr lang="en-US" sz="2200" kern="1200"/>
        </a:p>
      </dsp:txBody>
      <dsp:txXfrm>
        <a:off x="0" y="2372728"/>
        <a:ext cx="6900512" cy="790684"/>
      </dsp:txXfrm>
    </dsp:sp>
    <dsp:sp modelId="{21CF0B07-1B2B-497C-B8AC-ECDE8044B9E9}">
      <dsp:nvSpPr>
        <dsp:cNvPr id="0" name=""/>
        <dsp:cNvSpPr/>
      </dsp:nvSpPr>
      <dsp:spPr>
        <a:xfrm>
          <a:off x="0" y="3163412"/>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DFE436-E853-4410-AA11-FFC386145077}">
      <dsp:nvSpPr>
        <dsp:cNvPr id="0" name=""/>
        <dsp:cNvSpPr/>
      </dsp:nvSpPr>
      <dsp:spPr>
        <a:xfrm>
          <a:off x="0" y="3163412"/>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baseline="0"/>
            <a:t>Automated audio to subtitle conversion</a:t>
          </a:r>
          <a:endParaRPr lang="en-US" sz="2200" kern="1200"/>
        </a:p>
      </dsp:txBody>
      <dsp:txXfrm>
        <a:off x="0" y="3163412"/>
        <a:ext cx="6900512" cy="790684"/>
      </dsp:txXfrm>
    </dsp:sp>
    <dsp:sp modelId="{821ECE92-AD24-4AA3-9321-A88E657D6799}">
      <dsp:nvSpPr>
        <dsp:cNvPr id="0" name=""/>
        <dsp:cNvSpPr/>
      </dsp:nvSpPr>
      <dsp:spPr>
        <a:xfrm>
          <a:off x="0" y="3954096"/>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ADA0C3-0FBF-46CC-BC8B-C433160C5A6D}">
      <dsp:nvSpPr>
        <dsp:cNvPr id="0" name=""/>
        <dsp:cNvSpPr/>
      </dsp:nvSpPr>
      <dsp:spPr>
        <a:xfrm>
          <a:off x="0" y="3954096"/>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baseline="0"/>
            <a:t>Automated translation of videos</a:t>
          </a:r>
          <a:endParaRPr lang="en-US" sz="2200" kern="1200"/>
        </a:p>
      </dsp:txBody>
      <dsp:txXfrm>
        <a:off x="0" y="3954096"/>
        <a:ext cx="6900512" cy="790684"/>
      </dsp:txXfrm>
    </dsp:sp>
    <dsp:sp modelId="{8D9AEB3C-9B66-40D9-B907-C63047A0C5A4}">
      <dsp:nvSpPr>
        <dsp:cNvPr id="0" name=""/>
        <dsp:cNvSpPr/>
      </dsp:nvSpPr>
      <dsp:spPr>
        <a:xfrm>
          <a:off x="0" y="47447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B04F2D-9498-4C8F-BD3A-5066B18A10A9}">
      <dsp:nvSpPr>
        <dsp:cNvPr id="0" name=""/>
        <dsp:cNvSpPr/>
      </dsp:nvSpPr>
      <dsp:spPr>
        <a:xfrm>
          <a:off x="0" y="4744781"/>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baseline="0"/>
            <a:t>Color removal</a:t>
          </a:r>
          <a:endParaRPr lang="en-US" sz="2200" kern="1200"/>
        </a:p>
      </dsp:txBody>
      <dsp:txXfrm>
        <a:off x="0" y="4744781"/>
        <a:ext cx="6900512" cy="7906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43757-EDCB-4D7B-BA51-1B8B39630720}">
      <dsp:nvSpPr>
        <dsp:cNvPr id="0" name=""/>
        <dsp:cNvSpPr/>
      </dsp:nvSpPr>
      <dsp:spPr>
        <a:xfrm>
          <a:off x="82613" y="909059"/>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5EBB44-38C7-4CD9-BE3D-EAAE0A7956F9}">
      <dsp:nvSpPr>
        <dsp:cNvPr id="0" name=""/>
        <dsp:cNvSpPr/>
      </dsp:nvSpPr>
      <dsp:spPr>
        <a:xfrm>
          <a:off x="271034" y="1097481"/>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60CE38-7B89-4A09-BEE6-480158961BD1}">
      <dsp:nvSpPr>
        <dsp:cNvPr id="0" name=""/>
        <dsp:cNvSpPr/>
      </dsp:nvSpPr>
      <dsp:spPr>
        <a:xfrm>
          <a:off x="1172126" y="9090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Introduction to the Moovly Canvas</a:t>
          </a:r>
        </a:p>
      </dsp:txBody>
      <dsp:txXfrm>
        <a:off x="1172126" y="909059"/>
        <a:ext cx="2114937" cy="897246"/>
      </dsp:txXfrm>
    </dsp:sp>
    <dsp:sp modelId="{65E05D87-E1F8-439F-B3C8-F13F3A47D1C7}">
      <dsp:nvSpPr>
        <dsp:cNvPr id="0" name=""/>
        <dsp:cNvSpPr/>
      </dsp:nvSpPr>
      <dsp:spPr>
        <a:xfrm>
          <a:off x="3655575" y="909059"/>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BFFCEA-42AB-49B6-BF6C-2ADFDD79C6B0}">
      <dsp:nvSpPr>
        <dsp:cNvPr id="0" name=""/>
        <dsp:cNvSpPr/>
      </dsp:nvSpPr>
      <dsp:spPr>
        <a:xfrm>
          <a:off x="3843996" y="1097481"/>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79C49C-6871-41AB-BBA7-0CD3C0C3EA34}">
      <dsp:nvSpPr>
        <dsp:cNvPr id="0" name=""/>
        <dsp:cNvSpPr/>
      </dsp:nvSpPr>
      <dsp:spPr>
        <a:xfrm>
          <a:off x="4745088" y="9090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How to add text</a:t>
          </a:r>
        </a:p>
      </dsp:txBody>
      <dsp:txXfrm>
        <a:off x="4745088" y="909059"/>
        <a:ext cx="2114937" cy="897246"/>
      </dsp:txXfrm>
    </dsp:sp>
    <dsp:sp modelId="{74129399-797B-401E-A9D0-DA52C1EDA45D}">
      <dsp:nvSpPr>
        <dsp:cNvPr id="0" name=""/>
        <dsp:cNvSpPr/>
      </dsp:nvSpPr>
      <dsp:spPr>
        <a:xfrm>
          <a:off x="7228536" y="909059"/>
          <a:ext cx="897246" cy="89724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54F391-7B2C-489E-9464-9F320250980E}">
      <dsp:nvSpPr>
        <dsp:cNvPr id="0" name=""/>
        <dsp:cNvSpPr/>
      </dsp:nvSpPr>
      <dsp:spPr>
        <a:xfrm>
          <a:off x="7416958" y="1097481"/>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53D0BC-FE15-4023-8326-422C4492B11B}">
      <dsp:nvSpPr>
        <dsp:cNvPr id="0" name=""/>
        <dsp:cNvSpPr/>
      </dsp:nvSpPr>
      <dsp:spPr>
        <a:xfrm>
          <a:off x="8318049" y="9090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How to add a video clip</a:t>
          </a:r>
        </a:p>
      </dsp:txBody>
      <dsp:txXfrm>
        <a:off x="8318049" y="909059"/>
        <a:ext cx="2114937" cy="897246"/>
      </dsp:txXfrm>
    </dsp:sp>
    <dsp:sp modelId="{3A64B08B-570B-4B18-853A-2C57C4F87E6A}">
      <dsp:nvSpPr>
        <dsp:cNvPr id="0" name=""/>
        <dsp:cNvSpPr/>
      </dsp:nvSpPr>
      <dsp:spPr>
        <a:xfrm>
          <a:off x="82613" y="2546238"/>
          <a:ext cx="897246" cy="89724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E8C84D-7CB3-40A2-A341-2D9DF3B49916}">
      <dsp:nvSpPr>
        <dsp:cNvPr id="0" name=""/>
        <dsp:cNvSpPr/>
      </dsp:nvSpPr>
      <dsp:spPr>
        <a:xfrm>
          <a:off x="271034" y="2734659"/>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E31C23-4C8E-44E2-9AE8-E6B92797F6E1}">
      <dsp:nvSpPr>
        <dsp:cNvPr id="0" name=""/>
        <dsp:cNvSpPr/>
      </dsp:nvSpPr>
      <dsp:spPr>
        <a:xfrm>
          <a:off x="1172126" y="2546238"/>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How to add effects (fade in / fade out)</a:t>
          </a:r>
        </a:p>
      </dsp:txBody>
      <dsp:txXfrm>
        <a:off x="1172126" y="2546238"/>
        <a:ext cx="2114937" cy="897246"/>
      </dsp:txXfrm>
    </dsp:sp>
    <dsp:sp modelId="{A5554A3F-D054-4F0D-A4B2-EDD637F185EC}">
      <dsp:nvSpPr>
        <dsp:cNvPr id="0" name=""/>
        <dsp:cNvSpPr/>
      </dsp:nvSpPr>
      <dsp:spPr>
        <a:xfrm>
          <a:off x="3655575" y="2546238"/>
          <a:ext cx="897246" cy="89724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F45A92-D15F-4C64-8036-24A8AB4BB47D}">
      <dsp:nvSpPr>
        <dsp:cNvPr id="0" name=""/>
        <dsp:cNvSpPr/>
      </dsp:nvSpPr>
      <dsp:spPr>
        <a:xfrm>
          <a:off x="3843996" y="2734659"/>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CCE3E3-9E9D-4CB2-8D98-754A46B8F465}">
      <dsp:nvSpPr>
        <dsp:cNvPr id="0" name=""/>
        <dsp:cNvSpPr/>
      </dsp:nvSpPr>
      <dsp:spPr>
        <a:xfrm>
          <a:off x="4745088" y="2546238"/>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How to search for Stock video in Moovly</a:t>
          </a:r>
        </a:p>
      </dsp:txBody>
      <dsp:txXfrm>
        <a:off x="4745088" y="2546238"/>
        <a:ext cx="2114937" cy="8972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AE9133-8D10-47D1-B572-9B1540C6A66A}" type="datetimeFigureOut">
              <a:rPr lang="en-SE" smtClean="0"/>
              <a:t>2021-07-26</a:t>
            </a:fld>
            <a:endParaRPr lang="en-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B87C0-37B8-4A00-8FAD-0C69E7CAE5C3}" type="slidenum">
              <a:rPr lang="en-SE" smtClean="0"/>
              <a:t>‹#›</a:t>
            </a:fld>
            <a:endParaRPr lang="en-SE"/>
          </a:p>
        </p:txBody>
      </p:sp>
    </p:spTree>
    <p:extLst>
      <p:ext uri="{BB962C8B-B14F-4D97-AF65-F5344CB8AC3E}">
        <p14:creationId xmlns:p14="http://schemas.microsoft.com/office/powerpoint/2010/main" val="80636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800" dirty="0">
                <a:effectLst/>
                <a:latin typeface="var(----font-primary)"/>
                <a:ea typeface="Times New Roman" panose="02020603050405020304" pitchFamily="18" charset="0"/>
                <a:cs typeface="Courier New" panose="02070309020205020404" pitchFamily="49" charset="0"/>
              </a:rPr>
              <a:t>So you already know the topic you want to create a video on. You go to Google and search for videos and images. You find some really nice ones. But there's no clear information about what license that image has. Can you use it? What do you think about it?</a:t>
            </a:r>
            <a:endParaRPr lang="en-US" sz="1800" dirty="0">
              <a:effectLst/>
              <a:latin typeface="var(----font-primary)"/>
              <a:ea typeface="Times New Roman" panose="02020603050405020304" pitchFamily="18"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var(----font-primary)"/>
              <a:ea typeface="Calibri" panose="020F0502020204030204" pitchFamily="34"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Exactly there are things you have to consider: Like Copyright, Personal data and you use photos with real people that you have bought from a database</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
        <p:nvSpPr>
          <p:cNvPr id="4" name="Slide Number Placeholder 3"/>
          <p:cNvSpPr>
            <a:spLocks noGrp="1"/>
          </p:cNvSpPr>
          <p:nvPr>
            <p:ph type="sldNum" sz="quarter" idx="5"/>
          </p:nvPr>
        </p:nvSpPr>
        <p:spPr/>
        <p:txBody>
          <a:bodyPr/>
          <a:lstStyle/>
          <a:p>
            <a:fld id="{40AB87C0-37B8-4A00-8FAD-0C69E7CAE5C3}" type="slidenum">
              <a:rPr lang="en-SE" smtClean="0"/>
              <a:t>3</a:t>
            </a:fld>
            <a:endParaRPr lang="en-SE"/>
          </a:p>
        </p:txBody>
      </p:sp>
    </p:spTree>
    <p:extLst>
      <p:ext uri="{BB962C8B-B14F-4D97-AF65-F5344CB8AC3E}">
        <p14:creationId xmlns:p14="http://schemas.microsoft.com/office/powerpoint/2010/main" val="406002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So what is copyright? Copyright is about ownership of something that has been created through a creative process. You can have copyright over a book you wrote, a photograph you took, or a video you created.</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The owner of a copyright can decides whether other people can copy or use their work, and they can also decide that others must pay to use their work.</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Think of it like owning a house. You decide who can enter your house and the like. But in this case, it is about you being able to decide whether something you have produced can be used by others.</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In Europe and the United States, copyright is seen as very important to a functioning digital economy. Since everything is digital and it's technically easy to copy things. If I could take a video that Maria produced and worked on for six months and sell it to make money, she wouldn't be able to make a living from it.</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And the same goes for companies that make software or music. But it's also true for newspapers. The way to make sure that newspapers can be independent of the government is to allow them to keep copyright on the articles they write. So people are forced to be subscribers to the newspapers so they can pay their journalists. So in that sense, there's also a link between copyright and free speech.</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If you simply copy someone's work in your video without owning the copyright, I don't think they will even pursue you with their lawyers. But there is a high chance that your content will be taken down or censored by YouTube.</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Even if you live in a country where copyright doesn't matter much, all the big tech companies like Facebook, YouTube, etc. are American companies. And YouTube in particular automatically scans all uploaded videos for copyrighted material.</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And if you have invested a lot of time in creating a video for your org. The last thing you want is for your video to either be taken down. Or for the music track to be muted.</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So what do you do? You make sure to only use video, pictures and music which you have a license for.</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So what do you do? You make sure you only use videos, images and music that you have a license for.</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Actually, you should assume that you can't use this image or video. Copyright law in Europe and the United States automatically gives copyright to the person who created the work. This is only broken by explicit permission from them to use the work. And you may have to wait for them to contact you with permission to use the image.</a:t>
            </a:r>
            <a:endParaRPr lang="en-US" sz="1800" dirty="0">
              <a:effectLst/>
              <a:latin typeface="var(----font-primary)"/>
              <a:ea typeface="Times New Roman" panose="02020603050405020304" pitchFamily="18" charset="0"/>
              <a:cs typeface="Courier New" panose="02070309020205020404" pitchFamily="49" charset="0"/>
            </a:endParaRP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That's not an effective way to use your time. So one thing that I learned very quickly in creating videos is that you need to have access to stock footage and videos that have been shot by others. And that you have the license to use it.</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800" dirty="0">
                <a:effectLst/>
                <a:latin typeface="var(----font-primary)"/>
                <a:ea typeface="Times New Roman" panose="02020603050405020304" pitchFamily="18" charset="0"/>
                <a:cs typeface="Courier New" panose="02070309020205020404" pitchFamily="49" charset="0"/>
              </a:rPr>
              <a:t>Now there are databases where you can find free material. You can start there, but I quickly realized that I couldn't find the things I needed to tell a good story. </a:t>
            </a:r>
            <a:endParaRPr lang="en-US" sz="1800" dirty="0">
              <a:effectLst/>
              <a:latin typeface="var(----font-primary)"/>
              <a:ea typeface="Times New Roman" panose="02020603050405020304" pitchFamily="18" charset="0"/>
              <a:cs typeface="Courier New" panose="02070309020205020404" pitchFamily="49" charset="0"/>
            </a:endParaRP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
        <p:nvSpPr>
          <p:cNvPr id="4" name="Slide Number Placeholder 3"/>
          <p:cNvSpPr>
            <a:spLocks noGrp="1"/>
          </p:cNvSpPr>
          <p:nvPr>
            <p:ph type="sldNum" sz="quarter" idx="5"/>
          </p:nvPr>
        </p:nvSpPr>
        <p:spPr/>
        <p:txBody>
          <a:bodyPr/>
          <a:lstStyle/>
          <a:p>
            <a:fld id="{40AB87C0-37B8-4A00-8FAD-0C69E7CAE5C3}" type="slidenum">
              <a:rPr lang="en-SE" smtClean="0"/>
              <a:t>4</a:t>
            </a:fld>
            <a:endParaRPr lang="en-SE"/>
          </a:p>
        </p:txBody>
      </p:sp>
    </p:spTree>
    <p:extLst>
      <p:ext uri="{BB962C8B-B14F-4D97-AF65-F5344CB8AC3E}">
        <p14:creationId xmlns:p14="http://schemas.microsoft.com/office/powerpoint/2010/main" val="423923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SE" sz="1200" dirty="0">
                <a:effectLst/>
                <a:latin typeface="var(----font-primary)"/>
                <a:ea typeface="Times New Roman" panose="02020603050405020304" pitchFamily="18" charset="0"/>
                <a:cs typeface="Courier New" panose="02070309020205020404" pitchFamily="49" charset="0"/>
              </a:rPr>
              <a:t>I solved this problem by getting access to databases of paid footage. Fortunately, </a:t>
            </a:r>
            <a:r>
              <a:rPr lang="en-SE" sz="1200" dirty="0" err="1">
                <a:effectLst/>
                <a:latin typeface="var(----font-primary)"/>
                <a:ea typeface="Times New Roman" panose="02020603050405020304" pitchFamily="18" charset="0"/>
                <a:cs typeface="Courier New" panose="02070309020205020404" pitchFamily="49" charset="0"/>
              </a:rPr>
              <a:t>Moovly</a:t>
            </a:r>
            <a:r>
              <a:rPr lang="en-SE" sz="1200" dirty="0">
                <a:effectLst/>
                <a:latin typeface="var(----font-primary)"/>
                <a:ea typeface="Times New Roman" panose="02020603050405020304" pitchFamily="18" charset="0"/>
                <a:cs typeface="Courier New" panose="02070309020205020404" pitchFamily="49" charset="0"/>
              </a:rPr>
              <a:t> has access to a very good stock footage library they call </a:t>
            </a:r>
            <a:r>
              <a:rPr lang="en-SE" sz="1200" dirty="0" err="1">
                <a:effectLst/>
                <a:latin typeface="var(----font-primary)"/>
                <a:ea typeface="Times New Roman" panose="02020603050405020304" pitchFamily="18" charset="0"/>
                <a:cs typeface="Courier New" panose="02070309020205020404" pitchFamily="49" charset="0"/>
              </a:rPr>
              <a:t>Storyblocks</a:t>
            </a:r>
            <a:r>
              <a:rPr lang="en-SE" sz="1200" dirty="0">
                <a:effectLst/>
                <a:latin typeface="var(----font-primary)"/>
                <a:ea typeface="Times New Roman" panose="02020603050405020304" pitchFamily="18" charset="0"/>
                <a:cs typeface="Courier New" panose="02070309020205020404" pitchFamily="49" charset="0"/>
              </a:rPr>
              <a:t>. I also pay about $ 150 a year to have access to another library called </a:t>
            </a:r>
            <a:r>
              <a:rPr lang="en-SE" sz="1200" dirty="0" err="1">
                <a:effectLst/>
                <a:latin typeface="var(----font-primary)"/>
                <a:ea typeface="Times New Roman" panose="02020603050405020304" pitchFamily="18" charset="0"/>
                <a:cs typeface="Courier New" panose="02070309020205020404" pitchFamily="49" charset="0"/>
              </a:rPr>
              <a:t>Envato</a:t>
            </a:r>
            <a:r>
              <a:rPr lang="en-SE" sz="1200" dirty="0">
                <a:effectLst/>
                <a:latin typeface="var(----font-primary)"/>
                <a:ea typeface="Times New Roman" panose="02020603050405020304" pitchFamily="18" charset="0"/>
                <a:cs typeface="Courier New" panose="02070309020205020404" pitchFamily="49" charset="0"/>
              </a:rPr>
              <a:t> elements.</a:t>
            </a:r>
            <a:endParaRPr lang="en-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200" dirty="0">
                <a:effectLst/>
                <a:latin typeface="var(----font-primary)"/>
                <a:ea typeface="Times New Roman" panose="02020603050405020304" pitchFamily="18" charset="0"/>
                <a:cs typeface="Courier New" panose="02070309020205020404" pitchFamily="49" charset="0"/>
              </a:rPr>
              <a:t>Since I have an individual account with </a:t>
            </a:r>
            <a:r>
              <a:rPr lang="en-SE" sz="1200" dirty="0" err="1">
                <a:effectLst/>
                <a:latin typeface="var(----font-primary)"/>
                <a:ea typeface="Times New Roman" panose="02020603050405020304" pitchFamily="18" charset="0"/>
                <a:cs typeface="Courier New" panose="02070309020205020404" pitchFamily="49" charset="0"/>
              </a:rPr>
              <a:t>envato</a:t>
            </a:r>
            <a:r>
              <a:rPr lang="en-SE" sz="1200" dirty="0">
                <a:effectLst/>
                <a:latin typeface="var(----font-primary)"/>
                <a:ea typeface="Times New Roman" panose="02020603050405020304" pitchFamily="18" charset="0"/>
                <a:cs typeface="Courier New" panose="02070309020205020404" pitchFamily="49" charset="0"/>
              </a:rPr>
              <a:t> elements, I can download a license file along with the copyrighted elements I download. Whenever YouTube flags my content as copyrighted, I can send them the proof of license and my video will be shared.</a:t>
            </a:r>
            <a:endParaRPr lang="en-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en-SE"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
        <p:nvSpPr>
          <p:cNvPr id="4" name="Slide Number Placeholder 3"/>
          <p:cNvSpPr>
            <a:spLocks noGrp="1"/>
          </p:cNvSpPr>
          <p:nvPr>
            <p:ph type="sldNum" sz="quarter" idx="5"/>
          </p:nvPr>
        </p:nvSpPr>
        <p:spPr/>
        <p:txBody>
          <a:bodyPr/>
          <a:lstStyle/>
          <a:p>
            <a:fld id="{40AB87C0-37B8-4A00-8FAD-0C69E7CAE5C3}" type="slidenum">
              <a:rPr lang="en-SE" smtClean="0"/>
              <a:t>5</a:t>
            </a:fld>
            <a:endParaRPr lang="en-SE"/>
          </a:p>
        </p:txBody>
      </p:sp>
    </p:spTree>
    <p:extLst>
      <p:ext uri="{BB962C8B-B14F-4D97-AF65-F5344CB8AC3E}">
        <p14:creationId xmlns:p14="http://schemas.microsoft.com/office/powerpoint/2010/main" val="2491007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SE" sz="1200" dirty="0">
                <a:effectLst/>
                <a:latin typeface="var(----font-primary)"/>
                <a:ea typeface="Times New Roman" panose="02020603050405020304" pitchFamily="18" charset="0"/>
                <a:cs typeface="Courier New" panose="02070309020205020404" pitchFamily="49" charset="0"/>
              </a:rPr>
              <a:t>One thing to look for when using these libraries is if the video or image comes with conditions. Sometimes it says that a video or image is released for editorial use only. In this case, you are allowed to use it to spread knowledge or news, for example, if you have a video that explains a problem. In these cases, you are not allowed to use it to promote a product or service for example, you are not allowed to use it for commercial purposes. In some cases, creating a video to build your organization's brand could be considered commercial. I know it sounds silly, but I've seen it happen too many times where non-profit organizations are treated the same as commercial businesses. So you need to be mindful of this.</a:t>
            </a:r>
            <a:endParaRPr lang="en-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200" dirty="0">
                <a:effectLst/>
                <a:latin typeface="var(----font-primary)"/>
                <a:ea typeface="Times New Roman" panose="02020603050405020304" pitchFamily="18" charset="0"/>
                <a:cs typeface="Courier New" panose="02070309020205020404" pitchFamily="49" charset="0"/>
              </a:rPr>
              <a:t>Editorial usage means thinking like a newspaper. It can only be used to spread knowledge or news. Not to promote a product. </a:t>
            </a:r>
            <a:endParaRPr lang="en-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200" dirty="0">
                <a:effectLst/>
                <a:latin typeface="var(----font-primary)"/>
                <a:ea typeface="Times New Roman" panose="02020603050405020304" pitchFamily="18" charset="0"/>
                <a:cs typeface="Courier New" panose="02070309020205020404" pitchFamily="49" charset="0"/>
              </a:rPr>
              <a:t>On the other hand, if it says it's fine to use it for commercial use periods, then that's the most generous license and you really don't have to worry too much about it.</a:t>
            </a:r>
            <a:endParaRPr lang="en-US" sz="1200" dirty="0">
              <a:effectLst/>
              <a:latin typeface="var(----font-primary)"/>
              <a:ea typeface="Times New Roman" panose="02020603050405020304" pitchFamily="18" charset="0"/>
              <a:cs typeface="Courier New" panose="02070309020205020404" pitchFamily="49" charset="0"/>
            </a:endParaRPr>
          </a:p>
          <a:p>
            <a:pPr>
              <a:lnSpc>
                <a:spcPct val="107000"/>
              </a:lnSpc>
              <a:spcAft>
                <a:spcPts val="800"/>
              </a:spcAft>
            </a:pPr>
            <a:endParaRPr lang="en-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SE" sz="1200" dirty="0">
                <a:effectLst/>
                <a:latin typeface="var(----font-primary)"/>
                <a:ea typeface="Times New Roman" panose="02020603050405020304" pitchFamily="18" charset="0"/>
                <a:cs typeface="Courier New" panose="02070309020205020404" pitchFamily="49" charset="0"/>
              </a:rPr>
              <a:t>And then sometimes there's something called Creative Commons which is also good to know. If I create a video about hearing aids. I could say that anyone who wants to can copy my work and use it. But they have to mention my name and make all the changes they made to it public and free for everyone to see. There are different kinds of Creative Commons, but this is just one version of it.</a:t>
            </a:r>
            <a:endParaRPr lang="en-SE"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
        <p:nvSpPr>
          <p:cNvPr id="4" name="Slide Number Placeholder 3"/>
          <p:cNvSpPr>
            <a:spLocks noGrp="1"/>
          </p:cNvSpPr>
          <p:nvPr>
            <p:ph type="sldNum" sz="quarter" idx="5"/>
          </p:nvPr>
        </p:nvSpPr>
        <p:spPr/>
        <p:txBody>
          <a:bodyPr/>
          <a:lstStyle/>
          <a:p>
            <a:fld id="{40AB87C0-37B8-4A00-8FAD-0C69E7CAE5C3}" type="slidenum">
              <a:rPr lang="en-SE" smtClean="0"/>
              <a:t>6</a:t>
            </a:fld>
            <a:endParaRPr lang="en-SE"/>
          </a:p>
        </p:txBody>
      </p:sp>
    </p:spTree>
    <p:extLst>
      <p:ext uri="{BB962C8B-B14F-4D97-AF65-F5344CB8AC3E}">
        <p14:creationId xmlns:p14="http://schemas.microsoft.com/office/powerpoint/2010/main" val="29854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Another point to think about when making a video is that other people have a right to privacy. now we all come from different countries that have different privacy laws.</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think Europe has maybe the strictest privacy laws in the world. But I will try to be very general.</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avoid trouble, you should definitely ask permission from the people who are featured in any video you create. </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doesn't mean that if you take a camera and film a large Market Square, you have to ask every tourist who happens to appear in the frame if you have their permission. It's more about when a specific person is the focus of your photo or video.</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also depends on the context in which the video will be used. If you record a meeting with your hard of hearing organization and put it on YouTube without permission, they may be upset with you. Especially if you didn't tell them beforehand. If we look at a European context, it is actually the case that the information that someone is hard of hearing is considered sensitive personal information.</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rules are closely related to anti-discrimination law. In Europe, it is illegal to discriminate against people on the basis of disability, religion, ethnicity, gender, etc. And the Data Protection laws of Europe says, for example, that if our organization wants to publish a video online showing that they have taken part in an activity with our organization, we have to ask that person for permission. Because this is indirect information about the persons disability. So it doesn’t even have to be direct information about disability it is also indirect information. It would not be so strict if we were a Tennis Association</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So let's say you went to one of those stock footage databases and found a really good picture. But there's a face of a person there. You have a license to use it, but can you do whatever you want with it?</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answer is no. Even if it wouldn't be an illegal issue in your country, in most cases it's a violation of the contracts you have with the database. You always have to be careful when dealing with images or photos that use names or photos that make someone identifiable. You may not know the person in this video personally, but when you post things on the internet, you never know. Maybe the video will reach someone who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konws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model. </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So the basic rule is, even if you paid for it, be very respectful of other people's names and faces. What does that mean in practice?</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means that if you're hosting a summer camp and you're doing a commercial for it. Then it's perfectly fine to use stock videos of a group of teenagers just having fun. </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But it wouldn't OK, make a video of someone standing in front of the camera and smiling. And to say that this is Juan who is hard of hearing. </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shouldn't make statements that imply that a model has a certain disability or political opinion, and you should also be very careful when it comes to sensitive products. so don't make a video that says this person bought a sex toy or alcohol or something, which are offensive times.</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
        <p:nvSpPr>
          <p:cNvPr id="4" name="Slide Number Placeholder 3"/>
          <p:cNvSpPr>
            <a:spLocks noGrp="1"/>
          </p:cNvSpPr>
          <p:nvPr>
            <p:ph type="sldNum" sz="quarter" idx="5"/>
          </p:nvPr>
        </p:nvSpPr>
        <p:spPr/>
        <p:txBody>
          <a:bodyPr/>
          <a:lstStyle/>
          <a:p>
            <a:fld id="{40AB87C0-37B8-4A00-8FAD-0C69E7CAE5C3}" type="slidenum">
              <a:rPr lang="en-SE" smtClean="0"/>
              <a:t>7</a:t>
            </a:fld>
            <a:endParaRPr lang="en-SE"/>
          </a:p>
        </p:txBody>
      </p:sp>
    </p:spTree>
    <p:extLst>
      <p:ext uri="{BB962C8B-B14F-4D97-AF65-F5344CB8AC3E}">
        <p14:creationId xmlns:p14="http://schemas.microsoft.com/office/powerpoint/2010/main" val="2063459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So, now I will tell you about my working process. It's important for me to tell you that I don't have much experience with recording. I've mainly done animation or edited videos. So this working process is tailored to creating an animation or a script.</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First of all, you start by getting a clear picture of the message you want to send out. You need to know what the subject of your video is going to be so you have a message</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Then you can write a script. At least that's the most effective way. Your instincts will tell you to do everything in the editing program first... and see what happens. I learned the hard way that this is very inefficient. And why?</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I spent a lot of time trying to make scene 1 and 2 look good. And then when I did scene 3, I realized that this one was supposed to be scene 1. And that caused a lot of extra work because now I had to rearrange everything.</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Soundtracks and scene transitions. Especially in an animation program, this is even worse than in a video editing program. So it's better to have a plan for how you want to arrange things, and then do it in the right program.</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the script, you write down everything that's going to happen. Unless it's a recorded video interview. I'm talking about a video that is meant to convey a message that you want.</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the script, you will write each scene. The dialog when the people in the video say something. You will also write the action that happens, for example, if you have a dog running through the scene in the background periods.</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Step 3 is what is called storyboarding. You can visually plan out your scenes by either making quick sketches by hand to see what you're going to do. Or you can actually use the video editing software to create a scene with its still image. You don't have to fix the timing or transitions or anything like that. Just take a screenshot for yourself so you can see what the scene will look like. </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the storyboard you have your script along with snapshots of the scenes.</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Step 4 would be to look at the audio. If you want to use music, look for music that fits the mood of the message. there are ways to find music that fits the feeling you want to evoke.</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You're trying to find music that fits the feeling. And if you have your own pre-recorded videos and images that you know you want to use, then you would try to find music that fits the images. but if you're using stock footage, you usually find the audio first. And then you can find images to go with it</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have a voice actor, I think it's also important that you do at least a preliminary voice recording yourself. </a:t>
            </a:r>
          </a:p>
          <a:p>
            <a:pPr>
              <a:lnSpc>
                <a:spcPct val="107000"/>
              </a:lnSpc>
              <a:spcAft>
                <a:spcPts val="800"/>
              </a:spcAft>
            </a:pP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So why is it important to record the voice first? Because there has to be perfect timing between the image and the sound.</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you've already edited the video so that the voice actor has to time their voice to say everything in exactly 30 seconds. That creates a lot of stress. Especially if the person speaking is doing it voluntarily, that's a lot of stress for them. They may have to record the same thing 20 times before it gets right.</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That's why I think it's better to record the audio first and then create the visuals.</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SE" dirty="0"/>
          </a:p>
        </p:txBody>
      </p:sp>
      <p:sp>
        <p:nvSpPr>
          <p:cNvPr id="4" name="Slide Number Placeholder 3"/>
          <p:cNvSpPr>
            <a:spLocks noGrp="1"/>
          </p:cNvSpPr>
          <p:nvPr>
            <p:ph type="sldNum" sz="quarter" idx="5"/>
          </p:nvPr>
        </p:nvSpPr>
        <p:spPr/>
        <p:txBody>
          <a:bodyPr/>
          <a:lstStyle/>
          <a:p>
            <a:fld id="{40AB87C0-37B8-4A00-8FAD-0C69E7CAE5C3}" type="slidenum">
              <a:rPr lang="en-SE" smtClean="0"/>
              <a:t>8</a:t>
            </a:fld>
            <a:endParaRPr lang="en-SE"/>
          </a:p>
        </p:txBody>
      </p:sp>
    </p:spTree>
    <p:extLst>
      <p:ext uri="{BB962C8B-B14F-4D97-AF65-F5344CB8AC3E}">
        <p14:creationId xmlns:p14="http://schemas.microsoft.com/office/powerpoint/2010/main" val="2319073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58A7D-FD19-4C64-90B8-0712EC4A93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E"/>
          </a:p>
        </p:txBody>
      </p:sp>
      <p:sp>
        <p:nvSpPr>
          <p:cNvPr id="3" name="Subtitle 2">
            <a:extLst>
              <a:ext uri="{FF2B5EF4-FFF2-40B4-BE49-F238E27FC236}">
                <a16:creationId xmlns:a16="http://schemas.microsoft.com/office/drawing/2014/main" id="{2AFB85C2-CCF5-4359-B02B-C6B3071A3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E"/>
          </a:p>
        </p:txBody>
      </p:sp>
      <p:sp>
        <p:nvSpPr>
          <p:cNvPr id="4" name="Date Placeholder 3">
            <a:extLst>
              <a:ext uri="{FF2B5EF4-FFF2-40B4-BE49-F238E27FC236}">
                <a16:creationId xmlns:a16="http://schemas.microsoft.com/office/drawing/2014/main" id="{5453668E-B19C-4959-99C4-3CEEEBE739E8}"/>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5" name="Footer Placeholder 4">
            <a:extLst>
              <a:ext uri="{FF2B5EF4-FFF2-40B4-BE49-F238E27FC236}">
                <a16:creationId xmlns:a16="http://schemas.microsoft.com/office/drawing/2014/main" id="{C334B33D-5FEF-4EB5-941E-14257CC8CD2F}"/>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903BB697-E902-4E83-8954-BA464353977D}"/>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143620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63EA-80E3-4742-A595-B7A93E6911E7}"/>
              </a:ext>
            </a:extLst>
          </p:cNvPr>
          <p:cNvSpPr>
            <a:spLocks noGrp="1"/>
          </p:cNvSpPr>
          <p:nvPr>
            <p:ph type="title"/>
          </p:nvPr>
        </p:nvSpPr>
        <p:spPr/>
        <p:txBody>
          <a:bodyPr/>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C78B5A91-09FA-4E09-8E2C-7A5C032E88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8765B8E2-4E06-4CAD-B453-CAA4E613D2EE}"/>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5" name="Footer Placeholder 4">
            <a:extLst>
              <a:ext uri="{FF2B5EF4-FFF2-40B4-BE49-F238E27FC236}">
                <a16:creationId xmlns:a16="http://schemas.microsoft.com/office/drawing/2014/main" id="{BDDA39BE-F0EB-4D37-B48E-05DFAAC4280C}"/>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31875744-E4C7-492E-9000-8B9CAD9AEB92}"/>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282356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780F76-710B-42C3-8ED8-90E4A5FB5A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071D37A0-AD5D-48F3-B42C-A3A5ACC3D7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54756F9C-53A3-4DDD-AC0F-EBEBD759119B}"/>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5" name="Footer Placeholder 4">
            <a:extLst>
              <a:ext uri="{FF2B5EF4-FFF2-40B4-BE49-F238E27FC236}">
                <a16:creationId xmlns:a16="http://schemas.microsoft.com/office/drawing/2014/main" id="{1E0E6FD6-F581-44B8-92DC-D4F258CC0081}"/>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8EC25292-3118-487B-B9F3-1CE8B67A1197}"/>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102353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B3A1-E8FB-4660-BA6F-3E2B7DAC8F31}"/>
              </a:ext>
            </a:extLst>
          </p:cNvPr>
          <p:cNvSpPr>
            <a:spLocks noGrp="1"/>
          </p:cNvSpPr>
          <p:nvPr>
            <p:ph type="title"/>
          </p:nvPr>
        </p:nvSpPr>
        <p:spPr/>
        <p:txBody>
          <a:bodyPr/>
          <a:lstStyle/>
          <a:p>
            <a:r>
              <a:rPr lang="en-US"/>
              <a:t>Click to edit Master title style</a:t>
            </a:r>
            <a:endParaRPr lang="en-SE"/>
          </a:p>
        </p:txBody>
      </p:sp>
      <p:sp>
        <p:nvSpPr>
          <p:cNvPr id="3" name="Text Placeholder 2">
            <a:extLst>
              <a:ext uri="{FF2B5EF4-FFF2-40B4-BE49-F238E27FC236}">
                <a16:creationId xmlns:a16="http://schemas.microsoft.com/office/drawing/2014/main" id="{A6B9F1C6-BD27-4D04-8E84-1F0260EFD018}"/>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59AE4299-012C-4D3E-BF84-7DBB30DD2F12}"/>
              </a:ext>
            </a:extLst>
          </p:cNvPr>
          <p:cNvSpPr>
            <a:spLocks noGrp="1"/>
          </p:cNvSpPr>
          <p:nvPr>
            <p:ph type="dt" sz="half" idx="10"/>
          </p:nvPr>
        </p:nvSpPr>
        <p:spPr/>
        <p:txBody>
          <a:bodyPr/>
          <a:lstStyle/>
          <a:p>
            <a:fld id="{D8ED39C8-C834-4338-8040-3DD73DAFDD62}" type="datetimeFigureOut">
              <a:rPr lang="en-SE" smtClean="0"/>
              <a:t>2021-07-26</a:t>
            </a:fld>
            <a:endParaRPr lang="en-SE"/>
          </a:p>
        </p:txBody>
      </p:sp>
      <p:sp>
        <p:nvSpPr>
          <p:cNvPr id="5" name="Footer Placeholder 4">
            <a:extLst>
              <a:ext uri="{FF2B5EF4-FFF2-40B4-BE49-F238E27FC236}">
                <a16:creationId xmlns:a16="http://schemas.microsoft.com/office/drawing/2014/main" id="{DC147BC8-996B-4759-9305-9E747AC23242}"/>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E44DC659-FEC7-4DCB-A3C9-CEC7494C2AD7}"/>
              </a:ext>
            </a:extLst>
          </p:cNvPr>
          <p:cNvSpPr>
            <a:spLocks noGrp="1"/>
          </p:cNvSpPr>
          <p:nvPr>
            <p:ph type="sldNum" sz="quarter" idx="12"/>
          </p:nvPr>
        </p:nvSpPr>
        <p:spPr/>
        <p:txBody>
          <a:bodyPr/>
          <a:lstStyle/>
          <a:p>
            <a:fld id="{FBBE03BC-99A6-43A9-9737-F5FD77C980C1}" type="slidenum">
              <a:rPr lang="en-SE" smtClean="0"/>
              <a:t>‹#›</a:t>
            </a:fld>
            <a:endParaRPr lang="en-SE"/>
          </a:p>
        </p:txBody>
      </p:sp>
    </p:spTree>
    <p:extLst>
      <p:ext uri="{BB962C8B-B14F-4D97-AF65-F5344CB8AC3E}">
        <p14:creationId xmlns:p14="http://schemas.microsoft.com/office/powerpoint/2010/main" val="573622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ABC6-F483-46F5-934D-987E5BCC6687}"/>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1582EE65-810D-4727-8105-555CFE7521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F8F40239-E140-4596-A862-E8FB3882FC01}"/>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5" name="Footer Placeholder 4">
            <a:extLst>
              <a:ext uri="{FF2B5EF4-FFF2-40B4-BE49-F238E27FC236}">
                <a16:creationId xmlns:a16="http://schemas.microsoft.com/office/drawing/2014/main" id="{5BA97C37-595B-4F38-B5BE-AFAA7340F1DD}"/>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7774CCD7-2ABA-46EE-87C9-F4020B50FF4E}"/>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53193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A7F71-8BDA-4372-ABE8-CC1B9B407B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E"/>
          </a:p>
        </p:txBody>
      </p:sp>
      <p:sp>
        <p:nvSpPr>
          <p:cNvPr id="3" name="Text Placeholder 2">
            <a:extLst>
              <a:ext uri="{FF2B5EF4-FFF2-40B4-BE49-F238E27FC236}">
                <a16:creationId xmlns:a16="http://schemas.microsoft.com/office/drawing/2014/main" id="{FC185458-8C5D-4B71-9518-454E33852F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FC607F-80B5-421F-8DDF-A1D048EF14E4}"/>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5" name="Footer Placeholder 4">
            <a:extLst>
              <a:ext uri="{FF2B5EF4-FFF2-40B4-BE49-F238E27FC236}">
                <a16:creationId xmlns:a16="http://schemas.microsoft.com/office/drawing/2014/main" id="{49B5F95B-D74F-4D2C-870F-0C74BEBC34F2}"/>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F7D9213A-CDF7-43FC-9221-C9D0304CA074}"/>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70087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89F1-B0C5-4694-9C7F-38FD31789C89}"/>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A4860801-79FC-4464-B92B-C1E41C8B66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Content Placeholder 3">
            <a:extLst>
              <a:ext uri="{FF2B5EF4-FFF2-40B4-BE49-F238E27FC236}">
                <a16:creationId xmlns:a16="http://schemas.microsoft.com/office/drawing/2014/main" id="{D0CE3CDF-56FE-4C6D-BCB9-B3EEA1BD41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Date Placeholder 4">
            <a:extLst>
              <a:ext uri="{FF2B5EF4-FFF2-40B4-BE49-F238E27FC236}">
                <a16:creationId xmlns:a16="http://schemas.microsoft.com/office/drawing/2014/main" id="{4A2AB1C8-1510-45A5-870A-0A7995C7EFA4}"/>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6" name="Footer Placeholder 5">
            <a:extLst>
              <a:ext uri="{FF2B5EF4-FFF2-40B4-BE49-F238E27FC236}">
                <a16:creationId xmlns:a16="http://schemas.microsoft.com/office/drawing/2014/main" id="{D7BFFDCE-7FA3-40EC-90F2-CC6B5E1D7DE3}"/>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C67E635F-0164-4981-AC2D-59794543655E}"/>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289246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C6A29-B1BB-444D-87ED-7259CD371A64}"/>
              </a:ext>
            </a:extLst>
          </p:cNvPr>
          <p:cNvSpPr>
            <a:spLocks noGrp="1"/>
          </p:cNvSpPr>
          <p:nvPr>
            <p:ph type="title"/>
          </p:nvPr>
        </p:nvSpPr>
        <p:spPr>
          <a:xfrm>
            <a:off x="839788" y="365125"/>
            <a:ext cx="10515600" cy="1325563"/>
          </a:xfrm>
        </p:spPr>
        <p:txBody>
          <a:bodyPr/>
          <a:lstStyle/>
          <a:p>
            <a:r>
              <a:rPr lang="en-US"/>
              <a:t>Click to edit Master title style</a:t>
            </a:r>
            <a:endParaRPr lang="en-SE"/>
          </a:p>
        </p:txBody>
      </p:sp>
      <p:sp>
        <p:nvSpPr>
          <p:cNvPr id="3" name="Text Placeholder 2">
            <a:extLst>
              <a:ext uri="{FF2B5EF4-FFF2-40B4-BE49-F238E27FC236}">
                <a16:creationId xmlns:a16="http://schemas.microsoft.com/office/drawing/2014/main" id="{EE142C80-5773-4916-874F-C3DC05094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B4ADFA-AE36-4FA6-9448-89C38DD403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Text Placeholder 4">
            <a:extLst>
              <a:ext uri="{FF2B5EF4-FFF2-40B4-BE49-F238E27FC236}">
                <a16:creationId xmlns:a16="http://schemas.microsoft.com/office/drawing/2014/main" id="{A852EEB1-8F8B-4760-8ECF-4DD5F6FC5B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E9D79-E004-4976-B381-D643BD5B57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7" name="Date Placeholder 6">
            <a:extLst>
              <a:ext uri="{FF2B5EF4-FFF2-40B4-BE49-F238E27FC236}">
                <a16:creationId xmlns:a16="http://schemas.microsoft.com/office/drawing/2014/main" id="{5B2B1BE9-596C-4C4F-8C28-795B1723BC58}"/>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8" name="Footer Placeholder 7">
            <a:extLst>
              <a:ext uri="{FF2B5EF4-FFF2-40B4-BE49-F238E27FC236}">
                <a16:creationId xmlns:a16="http://schemas.microsoft.com/office/drawing/2014/main" id="{C916930E-206F-401C-B073-BE85068F1871}"/>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55E19B40-2320-45F6-ABC8-B6A53C258A6D}"/>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2157931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EFB86-CFE4-4BE2-B10C-DE000E841AFD}"/>
              </a:ext>
            </a:extLst>
          </p:cNvPr>
          <p:cNvSpPr>
            <a:spLocks noGrp="1"/>
          </p:cNvSpPr>
          <p:nvPr>
            <p:ph type="title"/>
          </p:nvPr>
        </p:nvSpPr>
        <p:spPr/>
        <p:txBody>
          <a:bodyPr/>
          <a:lstStyle/>
          <a:p>
            <a:r>
              <a:rPr lang="en-US"/>
              <a:t>Click to edit Master title style</a:t>
            </a:r>
            <a:endParaRPr lang="en-SE"/>
          </a:p>
        </p:txBody>
      </p:sp>
      <p:sp>
        <p:nvSpPr>
          <p:cNvPr id="3" name="Date Placeholder 2">
            <a:extLst>
              <a:ext uri="{FF2B5EF4-FFF2-40B4-BE49-F238E27FC236}">
                <a16:creationId xmlns:a16="http://schemas.microsoft.com/office/drawing/2014/main" id="{5370ACEB-7BA5-44C7-81C5-CE61D78C515E}"/>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4" name="Footer Placeholder 3">
            <a:extLst>
              <a:ext uri="{FF2B5EF4-FFF2-40B4-BE49-F238E27FC236}">
                <a16:creationId xmlns:a16="http://schemas.microsoft.com/office/drawing/2014/main" id="{04EEB01B-B48C-45A2-B7AB-F8A6BB8E384E}"/>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C984F9DC-7095-4AA2-9BC2-557CD8C665B8}"/>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359060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5CBADF-224B-4E74-BEF1-BCC309D6302D}"/>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3" name="Footer Placeholder 2">
            <a:extLst>
              <a:ext uri="{FF2B5EF4-FFF2-40B4-BE49-F238E27FC236}">
                <a16:creationId xmlns:a16="http://schemas.microsoft.com/office/drawing/2014/main" id="{18AF48F0-0E7F-45CA-8EA4-9FE9430F264A}"/>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CD924F5F-F246-4C8F-9433-D05BF246A32F}"/>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620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B8C6-AE7D-427D-A922-4D3D1FB1B2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Content Placeholder 2">
            <a:extLst>
              <a:ext uri="{FF2B5EF4-FFF2-40B4-BE49-F238E27FC236}">
                <a16:creationId xmlns:a16="http://schemas.microsoft.com/office/drawing/2014/main" id="{BADBCDF3-4253-444A-A2AD-CBB604855E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Text Placeholder 3">
            <a:extLst>
              <a:ext uri="{FF2B5EF4-FFF2-40B4-BE49-F238E27FC236}">
                <a16:creationId xmlns:a16="http://schemas.microsoft.com/office/drawing/2014/main" id="{D605EF54-A263-4263-8EC3-A01187FB42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8EB91-11DA-425B-8679-1510D0A854A4}"/>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6" name="Footer Placeholder 5">
            <a:extLst>
              <a:ext uri="{FF2B5EF4-FFF2-40B4-BE49-F238E27FC236}">
                <a16:creationId xmlns:a16="http://schemas.microsoft.com/office/drawing/2014/main" id="{095C8D42-8170-4793-8D8A-9AA1E85C34E5}"/>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AC1A365E-E3F7-4F0F-8426-62A4B01C9598}"/>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397266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4A3B-B405-43FB-9339-E496592E95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Picture Placeholder 2">
            <a:extLst>
              <a:ext uri="{FF2B5EF4-FFF2-40B4-BE49-F238E27FC236}">
                <a16:creationId xmlns:a16="http://schemas.microsoft.com/office/drawing/2014/main" id="{66AA0892-28DF-463C-9601-D5AC471DC8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873A9501-73FC-45CA-BDB8-2BEAD8DE1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F21D2E-8314-4131-9275-554319C46D48}"/>
              </a:ext>
            </a:extLst>
          </p:cNvPr>
          <p:cNvSpPr>
            <a:spLocks noGrp="1"/>
          </p:cNvSpPr>
          <p:nvPr>
            <p:ph type="dt" sz="half" idx="10"/>
          </p:nvPr>
        </p:nvSpPr>
        <p:spPr/>
        <p:txBody>
          <a:bodyPr/>
          <a:lstStyle/>
          <a:p>
            <a:fld id="{E5BBEA3A-3287-4627-A1CA-EC214D728D61}" type="datetimeFigureOut">
              <a:rPr lang="en-SE" smtClean="0"/>
              <a:t>2021-07-26</a:t>
            </a:fld>
            <a:endParaRPr lang="en-SE"/>
          </a:p>
        </p:txBody>
      </p:sp>
      <p:sp>
        <p:nvSpPr>
          <p:cNvPr id="6" name="Footer Placeholder 5">
            <a:extLst>
              <a:ext uri="{FF2B5EF4-FFF2-40B4-BE49-F238E27FC236}">
                <a16:creationId xmlns:a16="http://schemas.microsoft.com/office/drawing/2014/main" id="{A9B407E0-6BA1-4766-9E74-0BE4BCE04947}"/>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119DCAA3-A550-42A7-BAB2-AC5CF785F4F3}"/>
              </a:ext>
            </a:extLst>
          </p:cNvPr>
          <p:cNvSpPr>
            <a:spLocks noGrp="1"/>
          </p:cNvSpPr>
          <p:nvPr>
            <p:ph type="sldNum" sz="quarter" idx="12"/>
          </p:nvPr>
        </p:nvSpPr>
        <p:spPr/>
        <p:txBody>
          <a:bodyPr/>
          <a:lstStyle/>
          <a:p>
            <a:fld id="{41D4697F-4CC6-4DDF-9233-164740403FD4}" type="slidenum">
              <a:rPr lang="en-SE" smtClean="0"/>
              <a:t>‹#›</a:t>
            </a:fld>
            <a:endParaRPr lang="en-SE"/>
          </a:p>
        </p:txBody>
      </p:sp>
    </p:spTree>
    <p:extLst>
      <p:ext uri="{BB962C8B-B14F-4D97-AF65-F5344CB8AC3E}">
        <p14:creationId xmlns:p14="http://schemas.microsoft.com/office/powerpoint/2010/main" val="193486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0FB16A-47C2-420D-8398-27FE2FD45A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E"/>
          </a:p>
        </p:txBody>
      </p:sp>
      <p:sp>
        <p:nvSpPr>
          <p:cNvPr id="3" name="Text Placeholder 2">
            <a:extLst>
              <a:ext uri="{FF2B5EF4-FFF2-40B4-BE49-F238E27FC236}">
                <a16:creationId xmlns:a16="http://schemas.microsoft.com/office/drawing/2014/main" id="{56A56AC4-50D4-4823-B88E-7005FF68F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E5C56CDA-6DBC-4E04-848A-5F185CA9F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BEA3A-3287-4627-A1CA-EC214D728D61}" type="datetimeFigureOut">
              <a:rPr lang="en-SE" smtClean="0"/>
              <a:t>2021-07-26</a:t>
            </a:fld>
            <a:endParaRPr lang="en-SE"/>
          </a:p>
        </p:txBody>
      </p:sp>
      <p:sp>
        <p:nvSpPr>
          <p:cNvPr id="5" name="Footer Placeholder 4">
            <a:extLst>
              <a:ext uri="{FF2B5EF4-FFF2-40B4-BE49-F238E27FC236}">
                <a16:creationId xmlns:a16="http://schemas.microsoft.com/office/drawing/2014/main" id="{E224986A-1ABC-4DF6-ABC7-E4037383B6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5531F1D2-0310-4669-B527-1D26C3F95F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4697F-4CC6-4DDF-9233-164740403FD4}" type="slidenum">
              <a:rPr lang="en-SE" smtClean="0"/>
              <a:t>‹#›</a:t>
            </a:fld>
            <a:endParaRPr lang="en-SE"/>
          </a:p>
        </p:txBody>
      </p:sp>
    </p:spTree>
    <p:extLst>
      <p:ext uri="{BB962C8B-B14F-4D97-AF65-F5344CB8AC3E}">
        <p14:creationId xmlns:p14="http://schemas.microsoft.com/office/powerpoint/2010/main" val="2834369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jpe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mera lens with lense reflections">
            <a:extLst>
              <a:ext uri="{FF2B5EF4-FFF2-40B4-BE49-F238E27FC236}">
                <a16:creationId xmlns:a16="http://schemas.microsoft.com/office/drawing/2014/main" id="{C7F5F34B-B23C-4ADC-B76A-19230E88308C}"/>
              </a:ext>
            </a:extLst>
          </p:cNvPr>
          <p:cNvPicPr>
            <a:picLocks noChangeAspect="1"/>
          </p:cNvPicPr>
          <p:nvPr/>
        </p:nvPicPr>
        <p:blipFill rotWithShape="1">
          <a:blip r:embed="rId2">
            <a:alphaModFix amt="40000"/>
          </a:blip>
          <a:srcRect t="7817" b="7913"/>
          <a:stretch/>
        </p:blipFill>
        <p:spPr>
          <a:xfrm>
            <a:off x="20" y="10"/>
            <a:ext cx="12191980" cy="6857989"/>
          </a:xfrm>
          <a:prstGeom prst="rect">
            <a:avLst/>
          </a:prstGeom>
        </p:spPr>
      </p:pic>
      <p:sp>
        <p:nvSpPr>
          <p:cNvPr id="2" name="Title 1">
            <a:extLst>
              <a:ext uri="{FF2B5EF4-FFF2-40B4-BE49-F238E27FC236}">
                <a16:creationId xmlns:a16="http://schemas.microsoft.com/office/drawing/2014/main" id="{6EAA2CB9-582F-4580-AE04-D9A5F4337901}"/>
              </a:ext>
            </a:extLst>
          </p:cNvPr>
          <p:cNvSpPr>
            <a:spLocks noGrp="1"/>
          </p:cNvSpPr>
          <p:nvPr>
            <p:ph type="title"/>
          </p:nvPr>
        </p:nvSpPr>
        <p:spPr>
          <a:xfrm>
            <a:off x="965200" y="965200"/>
            <a:ext cx="10261600" cy="3564869"/>
          </a:xfrm>
        </p:spPr>
        <p:txBody>
          <a:bodyPr vert="horz" lIns="91440" tIns="45720" rIns="91440" bIns="45720" rtlCol="0" anchor="b">
            <a:normAutofit/>
          </a:bodyPr>
          <a:lstStyle/>
          <a:p>
            <a:pPr marR="0"/>
            <a:r>
              <a:rPr lang="en-US" sz="11500" b="0" i="0" u="none" strike="noStrike" baseline="0">
                <a:ln w="22225">
                  <a:solidFill>
                    <a:schemeClr val="tx1"/>
                  </a:solidFill>
                  <a:miter lim="800000"/>
                </a:ln>
                <a:noFill/>
              </a:rPr>
              <a:t>Video editing workshop</a:t>
            </a:r>
          </a:p>
        </p:txBody>
      </p:sp>
    </p:spTree>
    <p:extLst>
      <p:ext uri="{BB962C8B-B14F-4D97-AF65-F5344CB8AC3E}">
        <p14:creationId xmlns:p14="http://schemas.microsoft.com/office/powerpoint/2010/main" val="108815967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7DF24B-3C26-4CC8-B0C8-213D069F71D6}"/>
              </a:ext>
            </a:extLst>
          </p:cNvPr>
          <p:cNvSpPr>
            <a:spLocks noGrp="1"/>
          </p:cNvSpPr>
          <p:nvPr>
            <p:ph type="title"/>
          </p:nvPr>
        </p:nvSpPr>
        <p:spPr>
          <a:xfrm>
            <a:off x="838200" y="557188"/>
            <a:ext cx="10515600" cy="1133499"/>
          </a:xfrm>
        </p:spPr>
        <p:txBody>
          <a:bodyPr vert="horz" lIns="91440" tIns="45720" rIns="91440" bIns="45720" rtlCol="0" anchor="ctr">
            <a:normAutofit/>
          </a:bodyPr>
          <a:lstStyle/>
          <a:p>
            <a:pPr algn="ctr"/>
            <a:r>
              <a:rPr lang="en-US" sz="5200" kern="1200">
                <a:solidFill>
                  <a:schemeClr val="tx1"/>
                </a:solidFill>
                <a:latin typeface="+mj-lt"/>
                <a:ea typeface="+mj-ea"/>
                <a:cs typeface="+mj-cs"/>
              </a:rPr>
              <a:t>What we will do</a:t>
            </a:r>
          </a:p>
        </p:txBody>
      </p:sp>
      <p:graphicFrame>
        <p:nvGraphicFramePr>
          <p:cNvPr id="5" name="Text Placeholder 2">
            <a:extLst>
              <a:ext uri="{FF2B5EF4-FFF2-40B4-BE49-F238E27FC236}">
                <a16:creationId xmlns:a16="http://schemas.microsoft.com/office/drawing/2014/main" id="{0DF6F5C6-33F7-4AC8-9E34-57C3D6ABA965}"/>
              </a:ext>
            </a:extLst>
          </p:cNvPr>
          <p:cNvGraphicFramePr/>
          <p:nvPr>
            <p:extLst>
              <p:ext uri="{D42A27DB-BD31-4B8C-83A1-F6EECF244321}">
                <p14:modId xmlns:p14="http://schemas.microsoft.com/office/powerpoint/2010/main" val="392147372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30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301C88-24B8-4D63-995E-920FB156F337}"/>
              </a:ext>
            </a:extLst>
          </p:cNvPr>
          <p:cNvSpPr>
            <a:spLocks noGrp="1"/>
          </p:cNvSpPr>
          <p:nvPr>
            <p:ph type="title"/>
          </p:nvPr>
        </p:nvSpPr>
        <p:spPr>
          <a:xfrm>
            <a:off x="524741" y="620392"/>
            <a:ext cx="3808268" cy="5504688"/>
          </a:xfrm>
        </p:spPr>
        <p:txBody>
          <a:bodyPr vert="horz" lIns="91440" tIns="45720" rIns="91440" bIns="45720" rtlCol="0" anchor="ctr">
            <a:normAutofit/>
          </a:bodyPr>
          <a:lstStyle/>
          <a:p>
            <a:r>
              <a:rPr lang="en-US" sz="6000" kern="1200">
                <a:solidFill>
                  <a:schemeClr val="bg1"/>
                </a:solidFill>
                <a:latin typeface="+mj-lt"/>
                <a:ea typeface="+mj-ea"/>
                <a:cs typeface="+mj-cs"/>
              </a:rPr>
              <a:t>About me</a:t>
            </a:r>
          </a:p>
        </p:txBody>
      </p:sp>
      <p:graphicFrame>
        <p:nvGraphicFramePr>
          <p:cNvPr id="5" name="Text Placeholder 2">
            <a:extLst>
              <a:ext uri="{FF2B5EF4-FFF2-40B4-BE49-F238E27FC236}">
                <a16:creationId xmlns:a16="http://schemas.microsoft.com/office/drawing/2014/main" id="{0F0D3644-C2EB-482E-AAFE-C528F167A3A2}"/>
              </a:ext>
            </a:extLst>
          </p:cNvPr>
          <p:cNvGraphicFramePr/>
          <p:nvPr>
            <p:extLst>
              <p:ext uri="{D42A27DB-BD31-4B8C-83A1-F6EECF244321}">
                <p14:modId xmlns:p14="http://schemas.microsoft.com/office/powerpoint/2010/main" val="113831823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543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ED9936-A75B-43ED-9C76-6238F8D6AF9C}"/>
              </a:ext>
            </a:extLst>
          </p:cNvPr>
          <p:cNvSpPr>
            <a:spLocks noGrp="1"/>
          </p:cNvSpPr>
          <p:nvPr>
            <p:ph type="title"/>
          </p:nvPr>
        </p:nvSpPr>
        <p:spPr>
          <a:xfrm>
            <a:off x="635000" y="640823"/>
            <a:ext cx="3418659" cy="5583148"/>
          </a:xfrm>
        </p:spPr>
        <p:txBody>
          <a:bodyPr vert="horz" lIns="91440" tIns="45720" rIns="91440" bIns="45720" rtlCol="0" anchor="ctr">
            <a:normAutofit/>
          </a:bodyPr>
          <a:lstStyle/>
          <a:p>
            <a:pPr marR="0"/>
            <a:r>
              <a:rPr lang="en-US" sz="5400" b="0" i="0" u="none" strike="noStrike" kern="1200" baseline="0">
                <a:solidFill>
                  <a:schemeClr val="tx1"/>
                </a:solidFill>
                <a:latin typeface="+mj-lt"/>
                <a:ea typeface="+mj-ea"/>
                <a:cs typeface="+mj-cs"/>
              </a:rPr>
              <a:t>How to avoid legal trouble</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27716C8D-B96D-4D02-B4B6-321DD520F562}"/>
              </a:ext>
            </a:extLst>
          </p:cNvPr>
          <p:cNvGraphicFramePr/>
          <p:nvPr>
            <p:extLst>
              <p:ext uri="{D42A27DB-BD31-4B8C-83A1-F6EECF244321}">
                <p14:modId xmlns:p14="http://schemas.microsoft.com/office/powerpoint/2010/main" val="202816142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103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4896BC-3C51-4A21-AD1E-BF42217CC420}"/>
              </a:ext>
            </a:extLst>
          </p:cNvPr>
          <p:cNvSpPr>
            <a:spLocks noGrp="1"/>
          </p:cNvSpPr>
          <p:nvPr>
            <p:ph type="title"/>
          </p:nvPr>
        </p:nvSpPr>
        <p:spPr>
          <a:xfrm>
            <a:off x="5297762" y="329184"/>
            <a:ext cx="6251110" cy="1783080"/>
          </a:xfrm>
        </p:spPr>
        <p:txBody>
          <a:bodyPr vert="horz" lIns="91440" tIns="45720" rIns="91440" bIns="45720" rtlCol="0" anchor="b">
            <a:normAutofit/>
          </a:bodyPr>
          <a:lstStyle/>
          <a:p>
            <a:r>
              <a:rPr lang="en-US" sz="5400"/>
              <a:t>Copyright</a:t>
            </a:r>
          </a:p>
        </p:txBody>
      </p:sp>
      <p:pic>
        <p:nvPicPr>
          <p:cNvPr id="5" name="Picture 4" descr="Icon&#10;&#10;Description automatically generated">
            <a:extLst>
              <a:ext uri="{FF2B5EF4-FFF2-40B4-BE49-F238E27FC236}">
                <a16:creationId xmlns:a16="http://schemas.microsoft.com/office/drawing/2014/main" id="{44D48DC0-A7FC-4BB1-8528-F120FF4BF3BC}"/>
              </a:ext>
            </a:extLst>
          </p:cNvPr>
          <p:cNvPicPr>
            <a:picLocks noChangeAspect="1"/>
          </p:cNvPicPr>
          <p:nvPr/>
        </p:nvPicPr>
        <p:blipFill rotWithShape="1">
          <a:blip r:embed="rId3">
            <a:extLst>
              <a:ext uri="{28A0092B-C50C-407E-A947-70E740481C1C}">
                <a14:useLocalDpi xmlns:a14="http://schemas.microsoft.com/office/drawing/2010/main" val="0"/>
              </a:ext>
            </a:extLst>
          </a:blip>
          <a:srcRect l="3364" r="28727" b="4"/>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5"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EC090D6F-D44F-4DEE-9F96-65E2A52BB8F9}"/>
              </a:ext>
            </a:extLst>
          </p:cNvPr>
          <p:cNvSpPr>
            <a:spLocks noGrp="1"/>
          </p:cNvSpPr>
          <p:nvPr>
            <p:ph type="body" idx="1"/>
          </p:nvPr>
        </p:nvSpPr>
        <p:spPr>
          <a:xfrm>
            <a:off x="5297762" y="2706624"/>
            <a:ext cx="6251110" cy="3483864"/>
          </a:xfrm>
        </p:spPr>
        <p:txBody>
          <a:bodyPr vert="horz" lIns="91440" tIns="45720" rIns="91440" bIns="45720" rtlCol="0">
            <a:normAutofit/>
          </a:bodyPr>
          <a:lstStyle/>
          <a:p>
            <a:r>
              <a:rPr lang="en-US" sz="2000" dirty="0"/>
              <a:t>Digital ownership to creative work</a:t>
            </a:r>
          </a:p>
          <a:p>
            <a:pPr lvl="1"/>
            <a:r>
              <a:rPr lang="en-US" sz="2000" dirty="0"/>
              <a:t>I can decide </a:t>
            </a:r>
          </a:p>
          <a:p>
            <a:pPr lvl="2"/>
            <a:r>
              <a:rPr lang="en-US" dirty="0"/>
              <a:t>If others must pay for my content</a:t>
            </a:r>
          </a:p>
          <a:p>
            <a:pPr lvl="2"/>
            <a:r>
              <a:rPr lang="en-US" dirty="0"/>
              <a:t>If others can spread, it</a:t>
            </a:r>
          </a:p>
          <a:p>
            <a:pPr lvl="2"/>
            <a:r>
              <a:rPr lang="en-US" dirty="0"/>
              <a:t>Which situation it can be used in (forbid a Nazi organization from using my song)</a:t>
            </a:r>
          </a:p>
          <a:p>
            <a:r>
              <a:rPr lang="en-US" sz="2000" dirty="0"/>
              <a:t>Copyright Matters</a:t>
            </a:r>
          </a:p>
          <a:p>
            <a:pPr lvl="1"/>
            <a:r>
              <a:rPr lang="en-US" sz="2000" dirty="0"/>
              <a:t>Your song can be taken down or censored</a:t>
            </a:r>
          </a:p>
          <a:p>
            <a:pPr lvl="1"/>
            <a:r>
              <a:rPr lang="en-US" sz="2000" dirty="0"/>
              <a:t>Can be legally liable</a:t>
            </a:r>
          </a:p>
          <a:p>
            <a:r>
              <a:rPr lang="en-US" sz="2000" dirty="0"/>
              <a:t>Use professional libraries</a:t>
            </a:r>
          </a:p>
          <a:p>
            <a:pPr marL="0"/>
            <a:endParaRPr lang="en-US" sz="2000" dirty="0"/>
          </a:p>
        </p:txBody>
      </p:sp>
    </p:spTree>
    <p:extLst>
      <p:ext uri="{BB962C8B-B14F-4D97-AF65-F5344CB8AC3E}">
        <p14:creationId xmlns:p14="http://schemas.microsoft.com/office/powerpoint/2010/main" val="66343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39CEE22-22BF-4041-A2E8-951CC7186069}"/>
              </a:ext>
            </a:extLst>
          </p:cNvPr>
          <p:cNvSpPr>
            <a:spLocks noGrp="1"/>
          </p:cNvSpPr>
          <p:nvPr>
            <p:ph type="title"/>
          </p:nvPr>
        </p:nvSpPr>
        <p:spPr>
          <a:xfrm>
            <a:off x="524741" y="620392"/>
            <a:ext cx="3808268" cy="5504688"/>
          </a:xfrm>
        </p:spPr>
        <p:txBody>
          <a:bodyPr vert="horz" lIns="91440" tIns="45720" rIns="91440" bIns="45720" rtlCol="0" anchor="ctr">
            <a:normAutofit/>
          </a:bodyPr>
          <a:lstStyle/>
          <a:p>
            <a:r>
              <a:rPr lang="en-US" sz="6000" kern="1200">
                <a:solidFill>
                  <a:schemeClr val="bg1"/>
                </a:solidFill>
                <a:latin typeface="+mj-lt"/>
                <a:ea typeface="+mj-ea"/>
                <a:cs typeface="+mj-cs"/>
              </a:rPr>
              <a:t>Where to get Stock media?</a:t>
            </a:r>
          </a:p>
        </p:txBody>
      </p:sp>
      <p:graphicFrame>
        <p:nvGraphicFramePr>
          <p:cNvPr id="5" name="Text Placeholder 2">
            <a:extLst>
              <a:ext uri="{FF2B5EF4-FFF2-40B4-BE49-F238E27FC236}">
                <a16:creationId xmlns:a16="http://schemas.microsoft.com/office/drawing/2014/main" id="{89F3BC28-8CCA-4AD3-9180-78572D01C10D}"/>
              </a:ext>
            </a:extLst>
          </p:cNvPr>
          <p:cNvGraphicFramePr/>
          <p:nvPr>
            <p:extLst>
              <p:ext uri="{D42A27DB-BD31-4B8C-83A1-F6EECF244321}">
                <p14:modId xmlns:p14="http://schemas.microsoft.com/office/powerpoint/2010/main" val="219113044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269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3EE5A8-054F-4236-9D3A-8655F1B4C919}"/>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en-US" sz="3600"/>
              <a:t>Different types of licenses</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D57D218-B77F-49E0-96F5-8DAA7B4854F9}"/>
              </a:ext>
            </a:extLst>
          </p:cNvPr>
          <p:cNvPicPr>
            <a:picLocks noChangeAspect="1"/>
          </p:cNvPicPr>
          <p:nvPr/>
        </p:nvPicPr>
        <p:blipFill rotWithShape="1">
          <a:blip r:embed="rId3"/>
          <a:srcRect l="12812" r="20685" b="-3"/>
          <a:stretch/>
        </p:blipFill>
        <p:spPr>
          <a:xfrm>
            <a:off x="8129870" y="2236816"/>
            <a:ext cx="3486312" cy="3486312"/>
          </a:xfrm>
          <a:custGeom>
            <a:avLst/>
            <a:gdLst/>
            <a:ahLst/>
            <a:cxnLst/>
            <a:rect l="l" t="t" r="r" b="b"/>
            <a:pathLst>
              <a:path w="4291285" h="4291285">
                <a:moveTo>
                  <a:pt x="2145643" y="0"/>
                </a:moveTo>
                <a:lnTo>
                  <a:pt x="4291285" y="2145643"/>
                </a:lnTo>
                <a:lnTo>
                  <a:pt x="2145643" y="4291285"/>
                </a:lnTo>
                <a:lnTo>
                  <a:pt x="0" y="2145643"/>
                </a:lnTo>
                <a:close/>
              </a:path>
            </a:pathLst>
          </a:custGeom>
        </p:spPr>
      </p:pic>
      <p:graphicFrame>
        <p:nvGraphicFramePr>
          <p:cNvPr id="5" name="Text Placeholder 2">
            <a:extLst>
              <a:ext uri="{FF2B5EF4-FFF2-40B4-BE49-F238E27FC236}">
                <a16:creationId xmlns:a16="http://schemas.microsoft.com/office/drawing/2014/main" id="{951F2F81-F1C3-4232-BA6D-3DCFD21D6378}"/>
              </a:ext>
            </a:extLst>
          </p:cNvPr>
          <p:cNvGraphicFramePr/>
          <p:nvPr>
            <p:extLst>
              <p:ext uri="{D42A27DB-BD31-4B8C-83A1-F6EECF244321}">
                <p14:modId xmlns:p14="http://schemas.microsoft.com/office/powerpoint/2010/main" val="561003082"/>
              </p:ext>
            </p:extLst>
          </p:nvPr>
        </p:nvGraphicFramePr>
        <p:xfrm>
          <a:off x="643468" y="1782981"/>
          <a:ext cx="6842935" cy="43939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57007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97402A0-BA4E-4D43-A3E7-7C86A2AE77EC}"/>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en-US" sz="3600"/>
              <a:t>Personal data and Models</a:t>
            </a:r>
          </a:p>
        </p:txBody>
      </p:sp>
      <p:sp>
        <p:nvSpPr>
          <p:cNvPr id="73" name="Rectangle 7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4A3C93B9-1438-4CED-BE06-8C189C68977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1"/>
          <a:stretch/>
        </p:blipFill>
        <p:spPr bwMode="auto">
          <a:xfrm>
            <a:off x="8129870" y="2236816"/>
            <a:ext cx="3486312" cy="3486312"/>
          </a:xfrm>
          <a:custGeom>
            <a:avLst/>
            <a:gdLst/>
            <a:ahLst/>
            <a:cxnLst/>
            <a:rect l="l" t="t" r="r" b="b"/>
            <a:pathLst>
              <a:path w="4291285" h="4291285">
                <a:moveTo>
                  <a:pt x="2145643" y="0"/>
                </a:moveTo>
                <a:lnTo>
                  <a:pt x="4291285" y="2145643"/>
                </a:lnTo>
                <a:lnTo>
                  <a:pt x="2145643" y="4291285"/>
                </a:lnTo>
                <a:lnTo>
                  <a:pt x="0" y="2145643"/>
                </a:lnTo>
                <a:close/>
              </a:path>
            </a:pathLst>
          </a:custGeom>
          <a:noFill/>
          <a:extLst>
            <a:ext uri="{909E8E84-426E-40DD-AFC4-6F175D3DCCD1}">
              <a14:hiddenFill xmlns:a14="http://schemas.microsoft.com/office/drawing/2010/main">
                <a:solidFill>
                  <a:srgbClr val="FFFFFF"/>
                </a:solidFill>
              </a14:hiddenFill>
            </a:ext>
          </a:extLst>
        </p:spPr>
      </p:pic>
      <p:graphicFrame>
        <p:nvGraphicFramePr>
          <p:cNvPr id="5" name="Text Placeholder 2">
            <a:extLst>
              <a:ext uri="{FF2B5EF4-FFF2-40B4-BE49-F238E27FC236}">
                <a16:creationId xmlns:a16="http://schemas.microsoft.com/office/drawing/2014/main" id="{850A7DCB-81BC-422E-A972-84989DDD1B55}"/>
              </a:ext>
            </a:extLst>
          </p:cNvPr>
          <p:cNvGraphicFramePr/>
          <p:nvPr>
            <p:extLst>
              <p:ext uri="{D42A27DB-BD31-4B8C-83A1-F6EECF244321}">
                <p14:modId xmlns:p14="http://schemas.microsoft.com/office/powerpoint/2010/main" val="1978403782"/>
              </p:ext>
            </p:extLst>
          </p:nvPr>
        </p:nvGraphicFramePr>
        <p:xfrm>
          <a:off x="643468" y="1782981"/>
          <a:ext cx="6842935" cy="43939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760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727F78-4030-4596-9239-A9AAF65FD0C8}"/>
              </a:ext>
            </a:extLst>
          </p:cNvPr>
          <p:cNvSpPr>
            <a:spLocks noGrp="1"/>
          </p:cNvSpPr>
          <p:nvPr>
            <p:ph type="title"/>
          </p:nvPr>
        </p:nvSpPr>
        <p:spPr>
          <a:xfrm>
            <a:off x="838200" y="365125"/>
            <a:ext cx="10515600" cy="1325563"/>
          </a:xfrm>
        </p:spPr>
        <p:txBody>
          <a:bodyPr vert="horz" lIns="91440" tIns="45720" rIns="91440" bIns="45720" rtlCol="0" anchor="ctr">
            <a:normAutofit/>
          </a:bodyPr>
          <a:lstStyle/>
          <a:p>
            <a:pPr marR="0"/>
            <a:r>
              <a:rPr lang="en-US" sz="5400" b="0" i="0" u="none" strike="noStrike" kern="1200" baseline="0">
                <a:solidFill>
                  <a:schemeClr val="tx1"/>
                </a:solidFill>
                <a:latin typeface="+mj-lt"/>
                <a:ea typeface="+mj-ea"/>
                <a:cs typeface="+mj-cs"/>
              </a:rPr>
              <a:t>Work process</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519998B3-A98A-4F79-9796-3056452AABB5}"/>
              </a:ext>
            </a:extLst>
          </p:cNvPr>
          <p:cNvGraphicFramePr/>
          <p:nvPr>
            <p:extLst>
              <p:ext uri="{D42A27DB-BD31-4B8C-83A1-F6EECF244321}">
                <p14:modId xmlns:p14="http://schemas.microsoft.com/office/powerpoint/2010/main" val="3524240842"/>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362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ED9C11-12E8-4DEC-BC31-C69642667358}"/>
              </a:ext>
            </a:extLst>
          </p:cNvPr>
          <p:cNvSpPr>
            <a:spLocks noGrp="1"/>
          </p:cNvSpPr>
          <p:nvPr>
            <p:ph type="title"/>
          </p:nvPr>
        </p:nvSpPr>
        <p:spPr>
          <a:xfrm>
            <a:off x="635000" y="640823"/>
            <a:ext cx="3418659" cy="5583148"/>
          </a:xfrm>
        </p:spPr>
        <p:txBody>
          <a:bodyPr vert="horz" lIns="91440" tIns="45720" rIns="91440" bIns="45720" rtlCol="0" anchor="ctr">
            <a:normAutofit/>
          </a:bodyPr>
          <a:lstStyle/>
          <a:p>
            <a:pPr marR="0"/>
            <a:r>
              <a:rPr lang="en-US" sz="5400" b="0" i="0" u="none" strike="noStrike" kern="1200" baseline="0" dirty="0">
                <a:solidFill>
                  <a:schemeClr val="tx1"/>
                </a:solidFill>
                <a:latin typeface="+mj-lt"/>
                <a:ea typeface="+mj-ea"/>
                <a:cs typeface="+mj-cs"/>
              </a:rPr>
              <a:t>MOOVLY features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45709652-02AE-4A4C-9090-A326F21048AB}"/>
              </a:ext>
            </a:extLst>
          </p:cNvPr>
          <p:cNvGraphicFramePr/>
          <p:nvPr>
            <p:extLst>
              <p:ext uri="{D42A27DB-BD31-4B8C-83A1-F6EECF244321}">
                <p14:modId xmlns:p14="http://schemas.microsoft.com/office/powerpoint/2010/main" val="421120277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331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2618</Words>
  <Application>Microsoft Office PowerPoint</Application>
  <PresentationFormat>Widescreen</PresentationFormat>
  <Paragraphs>135</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var(----font-primary)</vt:lpstr>
      <vt:lpstr>Office Theme</vt:lpstr>
      <vt:lpstr>Video editing workshop</vt:lpstr>
      <vt:lpstr>About me</vt:lpstr>
      <vt:lpstr>How to avoid legal trouble</vt:lpstr>
      <vt:lpstr>Copyright</vt:lpstr>
      <vt:lpstr>Where to get Stock media?</vt:lpstr>
      <vt:lpstr>Different types of licenses</vt:lpstr>
      <vt:lpstr>Personal data and Models</vt:lpstr>
      <vt:lpstr>Work process</vt:lpstr>
      <vt:lpstr>MOOVLY features</vt:lpstr>
      <vt:lpstr>What we will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Kave Noori</dc:creator>
  <cp:lastModifiedBy>Kave Noori</cp:lastModifiedBy>
  <cp:revision>5</cp:revision>
  <dcterms:created xsi:type="dcterms:W3CDTF">2021-07-08T12:14:30Z</dcterms:created>
  <dcterms:modified xsi:type="dcterms:W3CDTF">2021-07-26T10:40:42Z</dcterms:modified>
</cp:coreProperties>
</file>